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
      <p:font typeface="Inter"/>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6F84307-941C-424F-9DCA-2D645D784197}">
  <a:tblStyle styleId="{66F84307-941C-424F-9DCA-2D645D78419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Inter-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19" Type="http://schemas.openxmlformats.org/officeDocument/2006/relationships/font" Target="fonts/Inter-regular.fntdata"/><Relationship Id="rId18" Type="http://schemas.openxmlformats.org/officeDocument/2006/relationships/font" Target="fonts/Roboto-boldItalic.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11bc263f502_0_1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11bc263f502_0_1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g2b82a6cd1cf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g2b82a6cd1cf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11bc263f502_0_2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11bc263f502_0_2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2b82a6cd1cf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2b82a6cd1cf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 name="Shape 982"/>
        <p:cNvGrpSpPr/>
        <p:nvPr/>
      </p:nvGrpSpPr>
      <p:grpSpPr>
        <a:xfrm>
          <a:off x="0" y="0"/>
          <a:ext cx="0" cy="0"/>
          <a:chOff x="0" y="0"/>
          <a:chExt cx="0" cy="0"/>
        </a:xfrm>
      </p:grpSpPr>
      <p:sp>
        <p:nvSpPr>
          <p:cNvPr id="983" name="Google Shape;983;g2b82a6cd1cf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 name="Google Shape;984;g2b82a6cd1cf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2b8fddd6f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 name="Google Shape;1025;g2b8fddd6f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11bc263f502_0_2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11bc263f502_0_2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 name="Shape 1144"/>
        <p:cNvGrpSpPr/>
        <p:nvPr/>
      </p:nvGrpSpPr>
      <p:grpSpPr>
        <a:xfrm>
          <a:off x="0" y="0"/>
          <a:ext cx="0" cy="0"/>
          <a:chOff x="0" y="0"/>
          <a:chExt cx="0" cy="0"/>
        </a:xfrm>
      </p:grpSpPr>
      <p:sp>
        <p:nvSpPr>
          <p:cNvPr id="1145" name="Google Shape;1145;g11bc263f502_0_2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 name="Google Shape;1146;g11bc263f502_0_2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23500" y="539375"/>
            <a:ext cx="4247100" cy="24012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4800">
                <a:solidFill>
                  <a:schemeClr val="accent6"/>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3500" y="3233700"/>
            <a:ext cx="2869800" cy="738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800"/>
              <a:buNone/>
              <a:defRPr sz="1800">
                <a:solidFill>
                  <a:schemeClr val="accent6"/>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8086542" y="288026"/>
            <a:ext cx="768173" cy="588522"/>
            <a:chOff x="8650400" y="824125"/>
            <a:chExt cx="124750" cy="95575"/>
          </a:xfrm>
        </p:grpSpPr>
        <p:sp>
          <p:nvSpPr>
            <p:cNvPr id="12" name="Google Shape;12;p2"/>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650400" y="824125"/>
              <a:ext cx="124750" cy="40800"/>
            </a:xfrm>
            <a:custGeom>
              <a:rect b="b" l="l" r="r" t="t"/>
              <a:pathLst>
                <a:path extrusionOk="0" h="1632" w="499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2"/>
          <p:cNvGrpSpPr/>
          <p:nvPr/>
        </p:nvGrpSpPr>
        <p:grpSpPr>
          <a:xfrm>
            <a:off x="7646768" y="4570307"/>
            <a:ext cx="430885" cy="203666"/>
            <a:chOff x="8703675" y="886625"/>
            <a:chExt cx="69975" cy="33075"/>
          </a:xfrm>
        </p:grpSpPr>
        <p:sp>
          <p:nvSpPr>
            <p:cNvPr id="20" name="Google Shape;20;p2"/>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8" name="Shape 148"/>
        <p:cNvGrpSpPr/>
        <p:nvPr/>
      </p:nvGrpSpPr>
      <p:grpSpPr>
        <a:xfrm>
          <a:off x="0" y="0"/>
          <a:ext cx="0" cy="0"/>
          <a:chOff x="0" y="0"/>
          <a:chExt cx="0" cy="0"/>
        </a:xfrm>
      </p:grpSpPr>
      <p:sp>
        <p:nvSpPr>
          <p:cNvPr id="149" name="Google Shape;149;p11"/>
          <p:cNvSpPr/>
          <p:nvPr/>
        </p:nvSpPr>
        <p:spPr>
          <a:xfrm>
            <a:off x="25" y="2583750"/>
            <a:ext cx="9144000" cy="2559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a:off x="1594500" y="928250"/>
            <a:ext cx="5955000" cy="3272400"/>
          </a:xfrm>
          <a:prstGeom prst="roundRect">
            <a:avLst>
              <a:gd fmla="val 5431"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txBox="1"/>
          <p:nvPr>
            <p:ph hasCustomPrompt="1" type="title"/>
          </p:nvPr>
        </p:nvSpPr>
        <p:spPr>
          <a:xfrm>
            <a:off x="1912062" y="1359150"/>
            <a:ext cx="53199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solidFill>
                  <a:schemeClr val="accent6"/>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52" name="Google Shape;152;p11"/>
          <p:cNvSpPr txBox="1"/>
          <p:nvPr>
            <p:ph idx="1" type="subTitle"/>
          </p:nvPr>
        </p:nvSpPr>
        <p:spPr>
          <a:xfrm>
            <a:off x="1912038" y="3322650"/>
            <a:ext cx="5319900" cy="46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6"/>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153" name="Google Shape;153;p11"/>
          <p:cNvGrpSpPr/>
          <p:nvPr/>
        </p:nvGrpSpPr>
        <p:grpSpPr>
          <a:xfrm>
            <a:off x="459741" y="3070012"/>
            <a:ext cx="744312" cy="221985"/>
            <a:chOff x="8652775" y="883650"/>
            <a:chExt cx="120875" cy="36050"/>
          </a:xfrm>
        </p:grpSpPr>
        <p:sp>
          <p:nvSpPr>
            <p:cNvPr id="154" name="Google Shape;154;p11"/>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 name="Google Shape;160;p11"/>
          <p:cNvGrpSpPr/>
          <p:nvPr/>
        </p:nvGrpSpPr>
        <p:grpSpPr>
          <a:xfrm>
            <a:off x="1594491" y="4555912"/>
            <a:ext cx="234762" cy="218290"/>
            <a:chOff x="8652775" y="883650"/>
            <a:chExt cx="38125" cy="35450"/>
          </a:xfrm>
        </p:grpSpPr>
        <p:sp>
          <p:nvSpPr>
            <p:cNvPr id="161" name="Google Shape;161;p11"/>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1"/>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11"/>
          <p:cNvSpPr/>
          <p:nvPr/>
        </p:nvSpPr>
        <p:spPr>
          <a:xfrm>
            <a:off x="8215280" y="3931722"/>
            <a:ext cx="430885" cy="771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1"/>
          <p:cNvGrpSpPr/>
          <p:nvPr/>
        </p:nvGrpSpPr>
        <p:grpSpPr>
          <a:xfrm>
            <a:off x="6396491" y="4560915"/>
            <a:ext cx="234762" cy="86362"/>
            <a:chOff x="8652775" y="905075"/>
            <a:chExt cx="38125" cy="14025"/>
          </a:xfrm>
        </p:grpSpPr>
        <p:sp>
          <p:nvSpPr>
            <p:cNvPr id="167" name="Google Shape;167;p11"/>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69" name="Shape 169"/>
        <p:cNvGrpSpPr/>
        <p:nvPr/>
      </p:nvGrpSpPr>
      <p:grpSpPr>
        <a:xfrm>
          <a:off x="0" y="0"/>
          <a:ext cx="0" cy="0"/>
          <a:chOff x="0" y="0"/>
          <a:chExt cx="0" cy="0"/>
        </a:xfrm>
      </p:grpSpPr>
      <p:sp>
        <p:nvSpPr>
          <p:cNvPr id="170" name="Google Shape;170;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171" name="Shape 171"/>
        <p:cNvGrpSpPr/>
        <p:nvPr/>
      </p:nvGrpSpPr>
      <p:grpSpPr>
        <a:xfrm>
          <a:off x="0" y="0"/>
          <a:ext cx="0" cy="0"/>
          <a:chOff x="0" y="0"/>
          <a:chExt cx="0" cy="0"/>
        </a:xfrm>
      </p:grpSpPr>
      <p:sp>
        <p:nvSpPr>
          <p:cNvPr id="172" name="Google Shape;172;p13"/>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73" name="Google Shape;173;p13"/>
          <p:cNvSpPr txBox="1"/>
          <p:nvPr>
            <p:ph idx="2" type="title"/>
          </p:nvPr>
        </p:nvSpPr>
        <p:spPr>
          <a:xfrm>
            <a:off x="656800" y="1728213"/>
            <a:ext cx="2405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4" name="Google Shape;174;p13"/>
          <p:cNvSpPr txBox="1"/>
          <p:nvPr>
            <p:ph idx="1" type="subTitle"/>
          </p:nvPr>
        </p:nvSpPr>
        <p:spPr>
          <a:xfrm>
            <a:off x="656800" y="2157752"/>
            <a:ext cx="24054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13"/>
          <p:cNvSpPr txBox="1"/>
          <p:nvPr>
            <p:ph idx="3" type="title"/>
          </p:nvPr>
        </p:nvSpPr>
        <p:spPr>
          <a:xfrm>
            <a:off x="3369325" y="1728213"/>
            <a:ext cx="2405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6" name="Google Shape;176;p13"/>
          <p:cNvSpPr txBox="1"/>
          <p:nvPr>
            <p:ph idx="4" type="subTitle"/>
          </p:nvPr>
        </p:nvSpPr>
        <p:spPr>
          <a:xfrm>
            <a:off x="3369325" y="2157752"/>
            <a:ext cx="24054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13"/>
          <p:cNvSpPr txBox="1"/>
          <p:nvPr>
            <p:ph idx="5" type="title"/>
          </p:nvPr>
        </p:nvSpPr>
        <p:spPr>
          <a:xfrm>
            <a:off x="656800" y="3454049"/>
            <a:ext cx="2405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8" name="Google Shape;178;p13"/>
          <p:cNvSpPr txBox="1"/>
          <p:nvPr>
            <p:ph idx="6" type="subTitle"/>
          </p:nvPr>
        </p:nvSpPr>
        <p:spPr>
          <a:xfrm>
            <a:off x="656800" y="3883588"/>
            <a:ext cx="24054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13"/>
          <p:cNvSpPr txBox="1"/>
          <p:nvPr>
            <p:ph idx="7" type="title"/>
          </p:nvPr>
        </p:nvSpPr>
        <p:spPr>
          <a:xfrm>
            <a:off x="3369300" y="3454049"/>
            <a:ext cx="2405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0" name="Google Shape;180;p13"/>
          <p:cNvSpPr txBox="1"/>
          <p:nvPr>
            <p:ph idx="8" type="subTitle"/>
          </p:nvPr>
        </p:nvSpPr>
        <p:spPr>
          <a:xfrm>
            <a:off x="3369300" y="3883588"/>
            <a:ext cx="24054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13"/>
          <p:cNvSpPr txBox="1"/>
          <p:nvPr>
            <p:ph hasCustomPrompt="1" idx="9" type="title"/>
          </p:nvPr>
        </p:nvSpPr>
        <p:spPr>
          <a:xfrm>
            <a:off x="2253625" y="1254025"/>
            <a:ext cx="752100" cy="5541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4"/>
              </a:buClr>
              <a:buSzPts val="4800"/>
              <a:buNone/>
              <a:defRPr sz="1800">
                <a:solidFill>
                  <a:schemeClr val="accent6"/>
                </a:solidFill>
              </a:defRPr>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
        <p:nvSpPr>
          <p:cNvPr id="182" name="Google Shape;182;p13"/>
          <p:cNvSpPr txBox="1"/>
          <p:nvPr>
            <p:ph hasCustomPrompt="1" idx="13" type="title"/>
          </p:nvPr>
        </p:nvSpPr>
        <p:spPr>
          <a:xfrm>
            <a:off x="2253625" y="2979838"/>
            <a:ext cx="752100" cy="5541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4"/>
              </a:buClr>
              <a:buSzPts val="4800"/>
              <a:buNone/>
              <a:defRPr sz="1800">
                <a:solidFill>
                  <a:schemeClr val="accent6"/>
                </a:solidFill>
              </a:defRPr>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
        <p:nvSpPr>
          <p:cNvPr id="183" name="Google Shape;183;p13"/>
          <p:cNvSpPr txBox="1"/>
          <p:nvPr>
            <p:ph hasCustomPrompt="1" idx="14" type="title"/>
          </p:nvPr>
        </p:nvSpPr>
        <p:spPr>
          <a:xfrm>
            <a:off x="4966150" y="1254025"/>
            <a:ext cx="752100" cy="5541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4"/>
              </a:buClr>
              <a:buSzPts val="4800"/>
              <a:buNone/>
              <a:defRPr sz="1800">
                <a:solidFill>
                  <a:schemeClr val="accent6"/>
                </a:solidFill>
              </a:defRPr>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
        <p:nvSpPr>
          <p:cNvPr id="184" name="Google Shape;184;p13"/>
          <p:cNvSpPr txBox="1"/>
          <p:nvPr>
            <p:ph hasCustomPrompt="1" idx="15" type="title"/>
          </p:nvPr>
        </p:nvSpPr>
        <p:spPr>
          <a:xfrm>
            <a:off x="4966150" y="2979838"/>
            <a:ext cx="752100" cy="5541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4"/>
              </a:buClr>
              <a:buSzPts val="4800"/>
              <a:buNone/>
              <a:defRPr sz="1800">
                <a:solidFill>
                  <a:schemeClr val="accent6"/>
                </a:solidFill>
              </a:defRPr>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
        <p:nvSpPr>
          <p:cNvPr id="185" name="Google Shape;185;p13"/>
          <p:cNvSpPr txBox="1"/>
          <p:nvPr>
            <p:ph idx="16" type="title"/>
          </p:nvPr>
        </p:nvSpPr>
        <p:spPr>
          <a:xfrm>
            <a:off x="6081850" y="1728213"/>
            <a:ext cx="2405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6" name="Google Shape;186;p13"/>
          <p:cNvSpPr txBox="1"/>
          <p:nvPr>
            <p:ph idx="17" type="subTitle"/>
          </p:nvPr>
        </p:nvSpPr>
        <p:spPr>
          <a:xfrm>
            <a:off x="6081850" y="2157752"/>
            <a:ext cx="24054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7" name="Google Shape;187;p13"/>
          <p:cNvSpPr txBox="1"/>
          <p:nvPr>
            <p:ph idx="18" type="title"/>
          </p:nvPr>
        </p:nvSpPr>
        <p:spPr>
          <a:xfrm>
            <a:off x="6081850" y="3454049"/>
            <a:ext cx="2405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8" name="Google Shape;188;p13"/>
          <p:cNvSpPr txBox="1"/>
          <p:nvPr>
            <p:ph idx="19" type="subTitle"/>
          </p:nvPr>
        </p:nvSpPr>
        <p:spPr>
          <a:xfrm>
            <a:off x="6081850" y="3883588"/>
            <a:ext cx="24054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 name="Google Shape;189;p13"/>
          <p:cNvSpPr txBox="1"/>
          <p:nvPr>
            <p:ph hasCustomPrompt="1" idx="20" type="title"/>
          </p:nvPr>
        </p:nvSpPr>
        <p:spPr>
          <a:xfrm>
            <a:off x="7678675" y="1254025"/>
            <a:ext cx="752100" cy="5541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4"/>
              </a:buClr>
              <a:buSzPts val="4800"/>
              <a:buNone/>
              <a:defRPr sz="1800">
                <a:solidFill>
                  <a:schemeClr val="accent6"/>
                </a:solidFill>
              </a:defRPr>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
        <p:nvSpPr>
          <p:cNvPr id="190" name="Google Shape;190;p13"/>
          <p:cNvSpPr txBox="1"/>
          <p:nvPr>
            <p:ph hasCustomPrompt="1" idx="21" type="title"/>
          </p:nvPr>
        </p:nvSpPr>
        <p:spPr>
          <a:xfrm>
            <a:off x="7678675" y="2979838"/>
            <a:ext cx="752100" cy="5541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4"/>
              </a:buClr>
              <a:buSzPts val="4800"/>
              <a:buNone/>
              <a:defRPr sz="1800">
                <a:solidFill>
                  <a:schemeClr val="accent6"/>
                </a:solidFill>
              </a:defRPr>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grpSp>
        <p:nvGrpSpPr>
          <p:cNvPr id="191" name="Google Shape;191;p13"/>
          <p:cNvGrpSpPr/>
          <p:nvPr/>
        </p:nvGrpSpPr>
        <p:grpSpPr>
          <a:xfrm>
            <a:off x="8086542" y="288026"/>
            <a:ext cx="768173" cy="588522"/>
            <a:chOff x="8650400" y="824125"/>
            <a:chExt cx="124750" cy="95575"/>
          </a:xfrm>
        </p:grpSpPr>
        <p:sp>
          <p:nvSpPr>
            <p:cNvPr id="192" name="Google Shape;192;p13"/>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3"/>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p:nvPr/>
          </p:nvSpPr>
          <p:spPr>
            <a:xfrm>
              <a:off x="8650400" y="824125"/>
              <a:ext cx="124750" cy="40800"/>
            </a:xfrm>
            <a:custGeom>
              <a:rect b="b" l="l" r="r" t="t"/>
              <a:pathLst>
                <a:path extrusionOk="0" h="1632" w="499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3"/>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 name="Google Shape;199;p13"/>
          <p:cNvGrpSpPr/>
          <p:nvPr/>
        </p:nvGrpSpPr>
        <p:grpSpPr>
          <a:xfrm>
            <a:off x="317016" y="288013"/>
            <a:ext cx="234762" cy="218290"/>
            <a:chOff x="8652775" y="883650"/>
            <a:chExt cx="38125" cy="35450"/>
          </a:xfrm>
        </p:grpSpPr>
        <p:sp>
          <p:nvSpPr>
            <p:cNvPr id="200" name="Google Shape;200;p13"/>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3"/>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3"/>
          <p:cNvGrpSpPr/>
          <p:nvPr/>
        </p:nvGrpSpPr>
        <p:grpSpPr>
          <a:xfrm>
            <a:off x="4199841" y="4764663"/>
            <a:ext cx="744312" cy="221985"/>
            <a:chOff x="8652775" y="883650"/>
            <a:chExt cx="120875" cy="36050"/>
          </a:xfrm>
        </p:grpSpPr>
        <p:sp>
          <p:nvSpPr>
            <p:cNvPr id="204" name="Google Shape;204;p13"/>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5">
    <p:spTree>
      <p:nvGrpSpPr>
        <p:cNvPr id="210" name="Shape 210"/>
        <p:cNvGrpSpPr/>
        <p:nvPr/>
      </p:nvGrpSpPr>
      <p:grpSpPr>
        <a:xfrm>
          <a:off x="0" y="0"/>
          <a:ext cx="0" cy="0"/>
          <a:chOff x="0" y="0"/>
          <a:chExt cx="0" cy="0"/>
        </a:xfrm>
      </p:grpSpPr>
      <p:sp>
        <p:nvSpPr>
          <p:cNvPr id="211" name="Google Shape;211;p14"/>
          <p:cNvSpPr/>
          <p:nvPr/>
        </p:nvSpPr>
        <p:spPr>
          <a:xfrm>
            <a:off x="-7050" y="0"/>
            <a:ext cx="13146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4"/>
          <p:cNvSpPr/>
          <p:nvPr/>
        </p:nvSpPr>
        <p:spPr>
          <a:xfrm>
            <a:off x="713400" y="928250"/>
            <a:ext cx="5955000" cy="3272400"/>
          </a:xfrm>
          <a:prstGeom prst="roundRect">
            <a:avLst>
              <a:gd fmla="val 5431" name="adj"/>
            </a:avLst>
          </a:prstGeom>
          <a:solidFill>
            <a:srgbClr val="516F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4"/>
          <p:cNvSpPr txBox="1"/>
          <p:nvPr>
            <p:ph type="title"/>
          </p:nvPr>
        </p:nvSpPr>
        <p:spPr>
          <a:xfrm>
            <a:off x="1620450" y="3148050"/>
            <a:ext cx="4140900" cy="4926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solidFill>
                  <a:schemeClr val="accent6"/>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14" name="Google Shape;214;p14"/>
          <p:cNvSpPr txBox="1"/>
          <p:nvPr>
            <p:ph idx="1" type="subTitle"/>
          </p:nvPr>
        </p:nvSpPr>
        <p:spPr>
          <a:xfrm>
            <a:off x="1620450" y="1502850"/>
            <a:ext cx="4140900" cy="164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2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15" name="Google Shape;215;p14"/>
          <p:cNvGrpSpPr/>
          <p:nvPr/>
        </p:nvGrpSpPr>
        <p:grpSpPr>
          <a:xfrm>
            <a:off x="230416" y="1659932"/>
            <a:ext cx="234762" cy="218290"/>
            <a:chOff x="8652775" y="883650"/>
            <a:chExt cx="38125" cy="35450"/>
          </a:xfrm>
        </p:grpSpPr>
        <p:sp>
          <p:nvSpPr>
            <p:cNvPr id="216" name="Google Shape;216;p1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4"/>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14"/>
          <p:cNvSpPr/>
          <p:nvPr/>
        </p:nvSpPr>
        <p:spPr>
          <a:xfrm>
            <a:off x="8507855" y="4884119"/>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4"/>
          <p:cNvGrpSpPr/>
          <p:nvPr/>
        </p:nvGrpSpPr>
        <p:grpSpPr>
          <a:xfrm>
            <a:off x="8697691" y="4385807"/>
            <a:ext cx="234762" cy="218290"/>
            <a:chOff x="8652775" y="883650"/>
            <a:chExt cx="38125" cy="35450"/>
          </a:xfrm>
        </p:grpSpPr>
        <p:sp>
          <p:nvSpPr>
            <p:cNvPr id="222" name="Google Shape;222;p1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4"/>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14"/>
          <p:cNvGrpSpPr/>
          <p:nvPr/>
        </p:nvGrpSpPr>
        <p:grpSpPr>
          <a:xfrm>
            <a:off x="6176268" y="437544"/>
            <a:ext cx="430885" cy="203666"/>
            <a:chOff x="8703675" y="886625"/>
            <a:chExt cx="69975" cy="33075"/>
          </a:xfrm>
        </p:grpSpPr>
        <p:sp>
          <p:nvSpPr>
            <p:cNvPr id="227" name="Google Shape;227;p14"/>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14"/>
          <p:cNvGrpSpPr/>
          <p:nvPr/>
        </p:nvGrpSpPr>
        <p:grpSpPr>
          <a:xfrm>
            <a:off x="5845216" y="430225"/>
            <a:ext cx="234762" cy="218290"/>
            <a:chOff x="8652775" y="883650"/>
            <a:chExt cx="38125" cy="35450"/>
          </a:xfrm>
        </p:grpSpPr>
        <p:sp>
          <p:nvSpPr>
            <p:cNvPr id="230" name="Google Shape;230;p1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9">
    <p:spTree>
      <p:nvGrpSpPr>
        <p:cNvPr id="233" name="Shape 233"/>
        <p:cNvGrpSpPr/>
        <p:nvPr/>
      </p:nvGrpSpPr>
      <p:grpSpPr>
        <a:xfrm>
          <a:off x="0" y="0"/>
          <a:ext cx="0" cy="0"/>
          <a:chOff x="0" y="0"/>
          <a:chExt cx="0" cy="0"/>
        </a:xfrm>
      </p:grpSpPr>
      <p:sp>
        <p:nvSpPr>
          <p:cNvPr id="234" name="Google Shape;234;p15"/>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grpSp>
        <p:nvGrpSpPr>
          <p:cNvPr id="235" name="Google Shape;235;p15"/>
          <p:cNvGrpSpPr/>
          <p:nvPr/>
        </p:nvGrpSpPr>
        <p:grpSpPr>
          <a:xfrm>
            <a:off x="186480" y="169331"/>
            <a:ext cx="430885" cy="203666"/>
            <a:chOff x="8703675" y="886625"/>
            <a:chExt cx="69975" cy="33075"/>
          </a:xfrm>
        </p:grpSpPr>
        <p:sp>
          <p:nvSpPr>
            <p:cNvPr id="236" name="Google Shape;236;p15"/>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5"/>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15"/>
          <p:cNvGrpSpPr/>
          <p:nvPr/>
        </p:nvGrpSpPr>
        <p:grpSpPr>
          <a:xfrm>
            <a:off x="957716" y="4782288"/>
            <a:ext cx="234762" cy="218290"/>
            <a:chOff x="8652775" y="883650"/>
            <a:chExt cx="38125" cy="35450"/>
          </a:xfrm>
        </p:grpSpPr>
        <p:sp>
          <p:nvSpPr>
            <p:cNvPr id="239" name="Google Shape;239;p15"/>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5"/>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5"/>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15"/>
          <p:cNvSpPr/>
          <p:nvPr/>
        </p:nvSpPr>
        <p:spPr>
          <a:xfrm>
            <a:off x="1311230" y="4852872"/>
            <a:ext cx="430885" cy="771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 name="Google Shape;243;p15"/>
          <p:cNvGrpSpPr/>
          <p:nvPr/>
        </p:nvGrpSpPr>
        <p:grpSpPr>
          <a:xfrm>
            <a:off x="8686141" y="3582182"/>
            <a:ext cx="234762" cy="218290"/>
            <a:chOff x="8652775" y="883650"/>
            <a:chExt cx="38125" cy="35450"/>
          </a:xfrm>
        </p:grpSpPr>
        <p:sp>
          <p:nvSpPr>
            <p:cNvPr id="244" name="Google Shape;244;p15"/>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5"/>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5"/>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5"/>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248" name="Shape 248"/>
        <p:cNvGrpSpPr/>
        <p:nvPr/>
      </p:nvGrpSpPr>
      <p:grpSpPr>
        <a:xfrm>
          <a:off x="0" y="0"/>
          <a:ext cx="0" cy="0"/>
          <a:chOff x="0" y="0"/>
          <a:chExt cx="0" cy="0"/>
        </a:xfrm>
      </p:grpSpPr>
      <p:sp>
        <p:nvSpPr>
          <p:cNvPr id="249" name="Google Shape;249;p16"/>
          <p:cNvSpPr/>
          <p:nvPr/>
        </p:nvSpPr>
        <p:spPr>
          <a:xfrm>
            <a:off x="1594500" y="928250"/>
            <a:ext cx="5955000" cy="3272400"/>
          </a:xfrm>
          <a:prstGeom prst="roundRect">
            <a:avLst>
              <a:gd fmla="val 5431" name="adj"/>
            </a:avLst>
          </a:prstGeom>
          <a:solidFill>
            <a:srgbClr val="516F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6"/>
          <p:cNvSpPr txBox="1"/>
          <p:nvPr>
            <p:ph idx="1" type="subTitle"/>
          </p:nvPr>
        </p:nvSpPr>
        <p:spPr>
          <a:xfrm>
            <a:off x="2451400" y="2310150"/>
            <a:ext cx="4241100" cy="126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1" name="Google Shape;251;p16"/>
          <p:cNvSpPr txBox="1"/>
          <p:nvPr>
            <p:ph type="title"/>
          </p:nvPr>
        </p:nvSpPr>
        <p:spPr>
          <a:xfrm>
            <a:off x="2451423" y="1571250"/>
            <a:ext cx="42411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solidFill>
                  <a:schemeClr val="accent6"/>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52" name="Google Shape;252;p16"/>
          <p:cNvSpPr/>
          <p:nvPr/>
        </p:nvSpPr>
        <p:spPr>
          <a:xfrm>
            <a:off x="472717" y="462701"/>
            <a:ext cx="768173" cy="251234"/>
          </a:xfrm>
          <a:custGeom>
            <a:rect b="b" l="l" r="r" t="t"/>
            <a:pathLst>
              <a:path extrusionOk="0" h="1632" w="499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16"/>
          <p:cNvGrpSpPr/>
          <p:nvPr/>
        </p:nvGrpSpPr>
        <p:grpSpPr>
          <a:xfrm>
            <a:off x="484641" y="798287"/>
            <a:ext cx="744312" cy="221985"/>
            <a:chOff x="8652775" y="883650"/>
            <a:chExt cx="120875" cy="36050"/>
          </a:xfrm>
        </p:grpSpPr>
        <p:sp>
          <p:nvSpPr>
            <p:cNvPr id="254" name="Google Shape;254;p1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6"/>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6"/>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 name="Google Shape;260;p16"/>
          <p:cNvSpPr/>
          <p:nvPr/>
        </p:nvSpPr>
        <p:spPr>
          <a:xfrm>
            <a:off x="6478755" y="462707"/>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 name="Google Shape;261;p16"/>
          <p:cNvGrpSpPr/>
          <p:nvPr/>
        </p:nvGrpSpPr>
        <p:grpSpPr>
          <a:xfrm>
            <a:off x="4991716" y="4596795"/>
            <a:ext cx="234762" cy="218290"/>
            <a:chOff x="8652775" y="883650"/>
            <a:chExt cx="38125" cy="35450"/>
          </a:xfrm>
        </p:grpSpPr>
        <p:sp>
          <p:nvSpPr>
            <p:cNvPr id="262" name="Google Shape;262;p1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6"/>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 name="Google Shape;266;p16"/>
          <p:cNvGrpSpPr/>
          <p:nvPr/>
        </p:nvGrpSpPr>
        <p:grpSpPr>
          <a:xfrm>
            <a:off x="4472118" y="4604106"/>
            <a:ext cx="430885" cy="203666"/>
            <a:chOff x="8703675" y="886625"/>
            <a:chExt cx="69975" cy="33075"/>
          </a:xfrm>
        </p:grpSpPr>
        <p:sp>
          <p:nvSpPr>
            <p:cNvPr id="267" name="Google Shape;267;p16"/>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6"/>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spTree>
      <p:nvGrpSpPr>
        <p:cNvPr id="269" name="Shape 269"/>
        <p:cNvGrpSpPr/>
        <p:nvPr/>
      </p:nvGrpSpPr>
      <p:grpSpPr>
        <a:xfrm>
          <a:off x="0" y="0"/>
          <a:ext cx="0" cy="0"/>
          <a:chOff x="0" y="0"/>
          <a:chExt cx="0" cy="0"/>
        </a:xfrm>
      </p:grpSpPr>
      <p:sp>
        <p:nvSpPr>
          <p:cNvPr id="270" name="Google Shape;270;p17"/>
          <p:cNvSpPr txBox="1"/>
          <p:nvPr>
            <p:ph idx="1" type="subTitle"/>
          </p:nvPr>
        </p:nvSpPr>
        <p:spPr>
          <a:xfrm>
            <a:off x="4825600" y="3205850"/>
            <a:ext cx="2836500" cy="104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1" name="Google Shape;271;p17"/>
          <p:cNvSpPr txBox="1"/>
          <p:nvPr>
            <p:ph type="title"/>
          </p:nvPr>
        </p:nvSpPr>
        <p:spPr>
          <a:xfrm>
            <a:off x="4825600" y="2466950"/>
            <a:ext cx="2836500" cy="738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solidFill>
                  <a:schemeClr val="accent6"/>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72" name="Google Shape;272;p17"/>
          <p:cNvSpPr/>
          <p:nvPr/>
        </p:nvSpPr>
        <p:spPr>
          <a:xfrm>
            <a:off x="25" y="0"/>
            <a:ext cx="9144000" cy="1601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 name="Google Shape;273;p17"/>
          <p:cNvGrpSpPr/>
          <p:nvPr/>
        </p:nvGrpSpPr>
        <p:grpSpPr>
          <a:xfrm>
            <a:off x="7812766" y="428387"/>
            <a:ext cx="744312" cy="221985"/>
            <a:chOff x="8652775" y="883650"/>
            <a:chExt cx="120875" cy="36050"/>
          </a:xfrm>
        </p:grpSpPr>
        <p:sp>
          <p:nvSpPr>
            <p:cNvPr id="274" name="Google Shape;274;p17"/>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7"/>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7"/>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7"/>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7"/>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7"/>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 name="Google Shape;280;p17"/>
          <p:cNvSpPr/>
          <p:nvPr>
            <p:ph idx="2" type="pic"/>
          </p:nvPr>
        </p:nvSpPr>
        <p:spPr>
          <a:xfrm>
            <a:off x="713375" y="538175"/>
            <a:ext cx="4281000" cy="2957100"/>
          </a:xfrm>
          <a:prstGeom prst="roundRect">
            <a:avLst>
              <a:gd fmla="val 5674" name="adj"/>
            </a:avLst>
          </a:prstGeom>
          <a:noFill/>
          <a:ln>
            <a:noFill/>
          </a:ln>
        </p:spPr>
      </p:sp>
      <p:grpSp>
        <p:nvGrpSpPr>
          <p:cNvPr id="281" name="Google Shape;281;p17"/>
          <p:cNvGrpSpPr/>
          <p:nvPr/>
        </p:nvGrpSpPr>
        <p:grpSpPr>
          <a:xfrm>
            <a:off x="231541" y="236015"/>
            <a:ext cx="234762" cy="86362"/>
            <a:chOff x="8652775" y="905075"/>
            <a:chExt cx="38125" cy="14025"/>
          </a:xfrm>
        </p:grpSpPr>
        <p:sp>
          <p:nvSpPr>
            <p:cNvPr id="282" name="Google Shape;282;p17"/>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7"/>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1">
    <p:spTree>
      <p:nvGrpSpPr>
        <p:cNvPr id="284" name="Shape 284"/>
        <p:cNvGrpSpPr/>
        <p:nvPr/>
      </p:nvGrpSpPr>
      <p:grpSpPr>
        <a:xfrm>
          <a:off x="0" y="0"/>
          <a:ext cx="0" cy="0"/>
          <a:chOff x="0" y="0"/>
          <a:chExt cx="0" cy="0"/>
        </a:xfrm>
      </p:grpSpPr>
      <p:sp>
        <p:nvSpPr>
          <p:cNvPr id="285" name="Google Shape;285;p18"/>
          <p:cNvSpPr txBox="1"/>
          <p:nvPr>
            <p:ph idx="1" type="subTitle"/>
          </p:nvPr>
        </p:nvSpPr>
        <p:spPr>
          <a:xfrm>
            <a:off x="2237800" y="3443688"/>
            <a:ext cx="4588800" cy="86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18"/>
          <p:cNvSpPr txBox="1"/>
          <p:nvPr>
            <p:ph type="title"/>
          </p:nvPr>
        </p:nvSpPr>
        <p:spPr>
          <a:xfrm>
            <a:off x="2237750" y="2770913"/>
            <a:ext cx="45888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87" name="Google Shape;287;p18"/>
          <p:cNvSpPr/>
          <p:nvPr/>
        </p:nvSpPr>
        <p:spPr>
          <a:xfrm>
            <a:off x="0" y="3150"/>
            <a:ext cx="9144000" cy="1643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8"/>
          <p:cNvSpPr/>
          <p:nvPr/>
        </p:nvSpPr>
        <p:spPr>
          <a:xfrm>
            <a:off x="6547782" y="977734"/>
            <a:ext cx="430885" cy="771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8"/>
          <p:cNvSpPr/>
          <p:nvPr/>
        </p:nvSpPr>
        <p:spPr>
          <a:xfrm>
            <a:off x="1278392" y="497276"/>
            <a:ext cx="768173" cy="251234"/>
          </a:xfrm>
          <a:custGeom>
            <a:rect b="b" l="l" r="r" t="t"/>
            <a:pathLst>
              <a:path extrusionOk="0" h="1632" w="499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 name="Google Shape;290;p18"/>
          <p:cNvGrpSpPr/>
          <p:nvPr/>
        </p:nvGrpSpPr>
        <p:grpSpPr>
          <a:xfrm>
            <a:off x="1290316" y="832862"/>
            <a:ext cx="744312" cy="221985"/>
            <a:chOff x="8652775" y="883650"/>
            <a:chExt cx="120875" cy="36050"/>
          </a:xfrm>
        </p:grpSpPr>
        <p:sp>
          <p:nvSpPr>
            <p:cNvPr id="291" name="Google Shape;291;p18"/>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8"/>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8"/>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8"/>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8"/>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8"/>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18"/>
          <p:cNvGrpSpPr/>
          <p:nvPr/>
        </p:nvGrpSpPr>
        <p:grpSpPr>
          <a:xfrm>
            <a:off x="8313344" y="1125675"/>
            <a:ext cx="234762" cy="218290"/>
            <a:chOff x="8652775" y="883650"/>
            <a:chExt cx="38125" cy="35450"/>
          </a:xfrm>
        </p:grpSpPr>
        <p:sp>
          <p:nvSpPr>
            <p:cNvPr id="298" name="Google Shape;298;p18"/>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8"/>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8"/>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18"/>
          <p:cNvSpPr/>
          <p:nvPr/>
        </p:nvSpPr>
        <p:spPr>
          <a:xfrm>
            <a:off x="4356557" y="4565547"/>
            <a:ext cx="430885" cy="771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_1">
    <p:spTree>
      <p:nvGrpSpPr>
        <p:cNvPr id="302" name="Shape 302"/>
        <p:cNvGrpSpPr/>
        <p:nvPr/>
      </p:nvGrpSpPr>
      <p:grpSpPr>
        <a:xfrm>
          <a:off x="0" y="0"/>
          <a:ext cx="0" cy="0"/>
          <a:chOff x="0" y="0"/>
          <a:chExt cx="0" cy="0"/>
        </a:xfrm>
      </p:grpSpPr>
      <p:sp>
        <p:nvSpPr>
          <p:cNvPr id="303" name="Google Shape;303;p19"/>
          <p:cNvSpPr txBox="1"/>
          <p:nvPr>
            <p:ph idx="1" type="subTitle"/>
          </p:nvPr>
        </p:nvSpPr>
        <p:spPr>
          <a:xfrm>
            <a:off x="1249650" y="3205850"/>
            <a:ext cx="2835900" cy="104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4" name="Google Shape;304;p19"/>
          <p:cNvSpPr txBox="1"/>
          <p:nvPr>
            <p:ph type="title"/>
          </p:nvPr>
        </p:nvSpPr>
        <p:spPr>
          <a:xfrm>
            <a:off x="1249650" y="2466950"/>
            <a:ext cx="2835900" cy="738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solidFill>
                  <a:schemeClr val="accent6"/>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grpSp>
        <p:nvGrpSpPr>
          <p:cNvPr id="305" name="Google Shape;305;p19"/>
          <p:cNvGrpSpPr/>
          <p:nvPr/>
        </p:nvGrpSpPr>
        <p:grpSpPr>
          <a:xfrm>
            <a:off x="399166" y="383287"/>
            <a:ext cx="234762" cy="218290"/>
            <a:chOff x="8652775" y="883650"/>
            <a:chExt cx="38125" cy="35450"/>
          </a:xfrm>
        </p:grpSpPr>
        <p:sp>
          <p:nvSpPr>
            <p:cNvPr id="306" name="Google Shape;306;p19"/>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9"/>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9"/>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9"/>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 name="Google Shape;310;p19"/>
          <p:cNvGrpSpPr/>
          <p:nvPr/>
        </p:nvGrpSpPr>
        <p:grpSpPr>
          <a:xfrm>
            <a:off x="8309291" y="94187"/>
            <a:ext cx="744312" cy="221985"/>
            <a:chOff x="8652775" y="883650"/>
            <a:chExt cx="120875" cy="36050"/>
          </a:xfrm>
        </p:grpSpPr>
        <p:sp>
          <p:nvSpPr>
            <p:cNvPr id="311" name="Google Shape;311;p19"/>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9"/>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9"/>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9"/>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9"/>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9"/>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_1_1_1">
    <p:spTree>
      <p:nvGrpSpPr>
        <p:cNvPr id="317" name="Shape 317"/>
        <p:cNvGrpSpPr/>
        <p:nvPr/>
      </p:nvGrpSpPr>
      <p:grpSpPr>
        <a:xfrm>
          <a:off x="0" y="0"/>
          <a:ext cx="0" cy="0"/>
          <a:chOff x="0" y="0"/>
          <a:chExt cx="0" cy="0"/>
        </a:xfrm>
      </p:grpSpPr>
      <p:sp>
        <p:nvSpPr>
          <p:cNvPr id="318" name="Google Shape;318;p20"/>
          <p:cNvSpPr txBox="1"/>
          <p:nvPr>
            <p:ph idx="1" type="subTitle"/>
          </p:nvPr>
        </p:nvSpPr>
        <p:spPr>
          <a:xfrm>
            <a:off x="5188777" y="2302850"/>
            <a:ext cx="2830500" cy="12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9" name="Google Shape;319;p20"/>
          <p:cNvSpPr txBox="1"/>
          <p:nvPr>
            <p:ph type="title"/>
          </p:nvPr>
        </p:nvSpPr>
        <p:spPr>
          <a:xfrm>
            <a:off x="5188777" y="1563950"/>
            <a:ext cx="2830500" cy="738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20" name="Google Shape;320;p20"/>
          <p:cNvSpPr/>
          <p:nvPr/>
        </p:nvSpPr>
        <p:spPr>
          <a:xfrm>
            <a:off x="25" y="50"/>
            <a:ext cx="9144000" cy="814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20"/>
          <p:cNvGrpSpPr/>
          <p:nvPr/>
        </p:nvGrpSpPr>
        <p:grpSpPr>
          <a:xfrm>
            <a:off x="6715279" y="4625182"/>
            <a:ext cx="744312" cy="221985"/>
            <a:chOff x="8652775" y="883650"/>
            <a:chExt cx="120875" cy="36050"/>
          </a:xfrm>
        </p:grpSpPr>
        <p:sp>
          <p:nvSpPr>
            <p:cNvPr id="322" name="Google Shape;322;p20"/>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0"/>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0"/>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0"/>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0"/>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0"/>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20"/>
          <p:cNvGrpSpPr/>
          <p:nvPr/>
        </p:nvGrpSpPr>
        <p:grpSpPr>
          <a:xfrm>
            <a:off x="5348091" y="4627025"/>
            <a:ext cx="234762" cy="218290"/>
            <a:chOff x="8652775" y="883650"/>
            <a:chExt cx="38125" cy="35450"/>
          </a:xfrm>
        </p:grpSpPr>
        <p:sp>
          <p:nvSpPr>
            <p:cNvPr id="329" name="Google Shape;329;p20"/>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0"/>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0"/>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 name="Google Shape;332;p20"/>
          <p:cNvSpPr/>
          <p:nvPr/>
        </p:nvSpPr>
        <p:spPr>
          <a:xfrm>
            <a:off x="434267" y="281688"/>
            <a:ext cx="768173" cy="251234"/>
          </a:xfrm>
          <a:custGeom>
            <a:rect b="b" l="l" r="r" t="t"/>
            <a:pathLst>
              <a:path extrusionOk="0" h="1632" w="499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 name="Google Shape;333;p20"/>
          <p:cNvGrpSpPr/>
          <p:nvPr/>
        </p:nvGrpSpPr>
        <p:grpSpPr>
          <a:xfrm>
            <a:off x="1539766" y="296324"/>
            <a:ext cx="744312" cy="221985"/>
            <a:chOff x="8652775" y="883650"/>
            <a:chExt cx="120875" cy="36050"/>
          </a:xfrm>
        </p:grpSpPr>
        <p:sp>
          <p:nvSpPr>
            <p:cNvPr id="334" name="Google Shape;334;p20"/>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0"/>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0"/>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0"/>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0"/>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0"/>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 name="Google Shape;340;p20"/>
          <p:cNvSpPr/>
          <p:nvPr/>
        </p:nvSpPr>
        <p:spPr>
          <a:xfrm>
            <a:off x="25" y="4328925"/>
            <a:ext cx="9144000" cy="814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 name="Google Shape;341;p20"/>
          <p:cNvGrpSpPr/>
          <p:nvPr/>
        </p:nvGrpSpPr>
        <p:grpSpPr>
          <a:xfrm>
            <a:off x="8313341" y="3800082"/>
            <a:ext cx="234762" cy="218290"/>
            <a:chOff x="8652775" y="883650"/>
            <a:chExt cx="38125" cy="35450"/>
          </a:xfrm>
        </p:grpSpPr>
        <p:sp>
          <p:nvSpPr>
            <p:cNvPr id="342" name="Google Shape;342;p20"/>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0"/>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0"/>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0"/>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 name="Google Shape;346;p20"/>
          <p:cNvGrpSpPr/>
          <p:nvPr/>
        </p:nvGrpSpPr>
        <p:grpSpPr>
          <a:xfrm>
            <a:off x="225018" y="1008006"/>
            <a:ext cx="430885" cy="203666"/>
            <a:chOff x="8703675" y="886625"/>
            <a:chExt cx="69975" cy="33075"/>
          </a:xfrm>
        </p:grpSpPr>
        <p:sp>
          <p:nvSpPr>
            <p:cNvPr id="347" name="Google Shape;347;p20"/>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0"/>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3"/>
          <p:cNvSpPr/>
          <p:nvPr/>
        </p:nvSpPr>
        <p:spPr>
          <a:xfrm>
            <a:off x="449150" y="354975"/>
            <a:ext cx="4795800" cy="4419000"/>
          </a:xfrm>
          <a:prstGeom prst="roundRect">
            <a:avLst>
              <a:gd fmla="val 392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txBox="1"/>
          <p:nvPr>
            <p:ph type="title"/>
          </p:nvPr>
        </p:nvSpPr>
        <p:spPr>
          <a:xfrm>
            <a:off x="800450" y="1803375"/>
            <a:ext cx="4093200" cy="16623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800">
                <a:solidFill>
                  <a:schemeClr val="accent6"/>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5" name="Google Shape;25;p3"/>
          <p:cNvSpPr txBox="1"/>
          <p:nvPr>
            <p:ph hasCustomPrompt="1" idx="2" type="title"/>
          </p:nvPr>
        </p:nvSpPr>
        <p:spPr>
          <a:xfrm>
            <a:off x="3714375" y="652250"/>
            <a:ext cx="1248300" cy="646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3400">
                <a:solidFill>
                  <a:schemeClr val="accent6"/>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 name="Google Shape;26;p3"/>
          <p:cNvSpPr txBox="1"/>
          <p:nvPr>
            <p:ph idx="1" type="subTitle"/>
          </p:nvPr>
        </p:nvSpPr>
        <p:spPr>
          <a:xfrm>
            <a:off x="800449" y="3465688"/>
            <a:ext cx="30471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 name="Google Shape;27;p3"/>
          <p:cNvSpPr/>
          <p:nvPr/>
        </p:nvSpPr>
        <p:spPr>
          <a:xfrm>
            <a:off x="8106393" y="421394"/>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 name="Google Shape;28;p3"/>
          <p:cNvGrpSpPr/>
          <p:nvPr/>
        </p:nvGrpSpPr>
        <p:grpSpPr>
          <a:xfrm>
            <a:off x="8212817" y="4397376"/>
            <a:ext cx="768173" cy="588522"/>
            <a:chOff x="8650400" y="824125"/>
            <a:chExt cx="124750" cy="95575"/>
          </a:xfrm>
        </p:grpSpPr>
        <p:sp>
          <p:nvSpPr>
            <p:cNvPr id="29" name="Google Shape;29;p3"/>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8650400" y="824125"/>
              <a:ext cx="124750" cy="40800"/>
            </a:xfrm>
            <a:custGeom>
              <a:rect b="b" l="l" r="r" t="t"/>
              <a:pathLst>
                <a:path extrusionOk="0" h="1632" w="499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_1_1">
    <p:spTree>
      <p:nvGrpSpPr>
        <p:cNvPr id="349" name="Shape 349"/>
        <p:cNvGrpSpPr/>
        <p:nvPr/>
      </p:nvGrpSpPr>
      <p:grpSpPr>
        <a:xfrm>
          <a:off x="0" y="0"/>
          <a:ext cx="0" cy="0"/>
          <a:chOff x="0" y="0"/>
          <a:chExt cx="0" cy="0"/>
        </a:xfrm>
      </p:grpSpPr>
      <p:sp>
        <p:nvSpPr>
          <p:cNvPr id="350" name="Google Shape;350;p21"/>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51" name="Google Shape;351;p21"/>
          <p:cNvSpPr txBox="1"/>
          <p:nvPr>
            <p:ph idx="2" type="title"/>
          </p:nvPr>
        </p:nvSpPr>
        <p:spPr>
          <a:xfrm>
            <a:off x="2013175" y="3317975"/>
            <a:ext cx="2312100" cy="419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18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52" name="Google Shape;352;p21"/>
          <p:cNvSpPr txBox="1"/>
          <p:nvPr>
            <p:ph idx="1" type="subTitle"/>
          </p:nvPr>
        </p:nvSpPr>
        <p:spPr>
          <a:xfrm>
            <a:off x="2013175" y="3601875"/>
            <a:ext cx="23121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3" name="Google Shape;353;p21"/>
          <p:cNvSpPr txBox="1"/>
          <p:nvPr>
            <p:ph idx="3" type="title"/>
          </p:nvPr>
        </p:nvSpPr>
        <p:spPr>
          <a:xfrm>
            <a:off x="4818730" y="3317975"/>
            <a:ext cx="2312100" cy="419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18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54" name="Google Shape;354;p21"/>
          <p:cNvSpPr txBox="1"/>
          <p:nvPr>
            <p:ph idx="4" type="subTitle"/>
          </p:nvPr>
        </p:nvSpPr>
        <p:spPr>
          <a:xfrm>
            <a:off x="4818737" y="3601875"/>
            <a:ext cx="23121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5" name="Google Shape;355;p21"/>
          <p:cNvSpPr/>
          <p:nvPr/>
        </p:nvSpPr>
        <p:spPr>
          <a:xfrm>
            <a:off x="25" y="0"/>
            <a:ext cx="9144000" cy="1667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21"/>
          <p:cNvGrpSpPr/>
          <p:nvPr/>
        </p:nvGrpSpPr>
        <p:grpSpPr>
          <a:xfrm>
            <a:off x="478513" y="2931870"/>
            <a:ext cx="234762" cy="218290"/>
            <a:chOff x="8652775" y="883650"/>
            <a:chExt cx="38125" cy="35450"/>
          </a:xfrm>
        </p:grpSpPr>
        <p:sp>
          <p:nvSpPr>
            <p:cNvPr id="357" name="Google Shape;357;p21"/>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1"/>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1"/>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21"/>
          <p:cNvGrpSpPr/>
          <p:nvPr/>
        </p:nvGrpSpPr>
        <p:grpSpPr>
          <a:xfrm>
            <a:off x="8374175" y="4342306"/>
            <a:ext cx="430885" cy="203666"/>
            <a:chOff x="8703675" y="886625"/>
            <a:chExt cx="69975" cy="33075"/>
          </a:xfrm>
        </p:grpSpPr>
        <p:sp>
          <p:nvSpPr>
            <p:cNvPr id="361" name="Google Shape;361;p21"/>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1"/>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21"/>
          <p:cNvGrpSpPr/>
          <p:nvPr/>
        </p:nvGrpSpPr>
        <p:grpSpPr>
          <a:xfrm>
            <a:off x="4916788" y="4735720"/>
            <a:ext cx="234762" cy="218290"/>
            <a:chOff x="8652775" y="883650"/>
            <a:chExt cx="38125" cy="35450"/>
          </a:xfrm>
        </p:grpSpPr>
        <p:sp>
          <p:nvSpPr>
            <p:cNvPr id="364" name="Google Shape;364;p21"/>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1"/>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1"/>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1"/>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_1_1_1">
    <p:spTree>
      <p:nvGrpSpPr>
        <p:cNvPr id="368" name="Shape 368"/>
        <p:cNvGrpSpPr/>
        <p:nvPr/>
      </p:nvGrpSpPr>
      <p:grpSpPr>
        <a:xfrm>
          <a:off x="0" y="0"/>
          <a:ext cx="0" cy="0"/>
          <a:chOff x="0" y="0"/>
          <a:chExt cx="0" cy="0"/>
        </a:xfrm>
      </p:grpSpPr>
      <p:sp>
        <p:nvSpPr>
          <p:cNvPr id="369" name="Google Shape;369;p22"/>
          <p:cNvSpPr/>
          <p:nvPr/>
        </p:nvSpPr>
        <p:spPr>
          <a:xfrm>
            <a:off x="-7050" y="2843400"/>
            <a:ext cx="9144000" cy="2300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71" name="Google Shape;371;p22"/>
          <p:cNvSpPr txBox="1"/>
          <p:nvPr>
            <p:ph idx="2" type="title"/>
          </p:nvPr>
        </p:nvSpPr>
        <p:spPr>
          <a:xfrm>
            <a:off x="713400" y="3059975"/>
            <a:ext cx="2405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2" name="Google Shape;372;p22"/>
          <p:cNvSpPr txBox="1"/>
          <p:nvPr>
            <p:ph idx="1" type="subTitle"/>
          </p:nvPr>
        </p:nvSpPr>
        <p:spPr>
          <a:xfrm>
            <a:off x="713400" y="3489524"/>
            <a:ext cx="2405400" cy="83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3" name="Google Shape;373;p22"/>
          <p:cNvSpPr txBox="1"/>
          <p:nvPr>
            <p:ph idx="3" type="title"/>
          </p:nvPr>
        </p:nvSpPr>
        <p:spPr>
          <a:xfrm>
            <a:off x="3369386" y="3059975"/>
            <a:ext cx="2405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4" name="Google Shape;374;p22"/>
          <p:cNvSpPr txBox="1"/>
          <p:nvPr>
            <p:ph idx="4" type="subTitle"/>
          </p:nvPr>
        </p:nvSpPr>
        <p:spPr>
          <a:xfrm>
            <a:off x="3369375" y="3489525"/>
            <a:ext cx="2405400" cy="83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5" name="Google Shape;375;p22"/>
          <p:cNvSpPr txBox="1"/>
          <p:nvPr>
            <p:ph idx="5" type="title"/>
          </p:nvPr>
        </p:nvSpPr>
        <p:spPr>
          <a:xfrm>
            <a:off x="6025372" y="3059975"/>
            <a:ext cx="2405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6" name="Google Shape;376;p22"/>
          <p:cNvSpPr txBox="1"/>
          <p:nvPr>
            <p:ph idx="6" type="subTitle"/>
          </p:nvPr>
        </p:nvSpPr>
        <p:spPr>
          <a:xfrm>
            <a:off x="6025368" y="3489525"/>
            <a:ext cx="2405400" cy="83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7" name="Google Shape;377;p22"/>
          <p:cNvSpPr/>
          <p:nvPr/>
        </p:nvSpPr>
        <p:spPr>
          <a:xfrm>
            <a:off x="563005" y="1529594"/>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 name="Google Shape;378;p22"/>
          <p:cNvGrpSpPr/>
          <p:nvPr/>
        </p:nvGrpSpPr>
        <p:grpSpPr>
          <a:xfrm>
            <a:off x="8112566" y="1529588"/>
            <a:ext cx="234762" cy="218290"/>
            <a:chOff x="8652775" y="883650"/>
            <a:chExt cx="38125" cy="35450"/>
          </a:xfrm>
        </p:grpSpPr>
        <p:sp>
          <p:nvSpPr>
            <p:cNvPr id="379" name="Google Shape;379;p22"/>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2"/>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_1_1_1_1_1_1_1">
    <p:spTree>
      <p:nvGrpSpPr>
        <p:cNvPr id="383" name="Shape 383"/>
        <p:cNvGrpSpPr/>
        <p:nvPr/>
      </p:nvGrpSpPr>
      <p:grpSpPr>
        <a:xfrm>
          <a:off x="0" y="0"/>
          <a:ext cx="0" cy="0"/>
          <a:chOff x="0" y="0"/>
          <a:chExt cx="0" cy="0"/>
        </a:xfrm>
      </p:grpSpPr>
      <p:sp>
        <p:nvSpPr>
          <p:cNvPr id="384" name="Google Shape;384;p23"/>
          <p:cNvSpPr/>
          <p:nvPr/>
        </p:nvSpPr>
        <p:spPr>
          <a:xfrm>
            <a:off x="25" y="3491375"/>
            <a:ext cx="9144000" cy="1652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3"/>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86" name="Google Shape;386;p23"/>
          <p:cNvSpPr txBox="1"/>
          <p:nvPr>
            <p:ph idx="2" type="title"/>
          </p:nvPr>
        </p:nvSpPr>
        <p:spPr>
          <a:xfrm>
            <a:off x="2189225" y="1645625"/>
            <a:ext cx="2148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87" name="Google Shape;387;p23"/>
          <p:cNvSpPr txBox="1"/>
          <p:nvPr>
            <p:ph idx="1" type="subTitle"/>
          </p:nvPr>
        </p:nvSpPr>
        <p:spPr>
          <a:xfrm>
            <a:off x="2189225" y="2064363"/>
            <a:ext cx="21513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8" name="Google Shape;388;p23"/>
          <p:cNvSpPr txBox="1"/>
          <p:nvPr>
            <p:ph idx="3" type="title"/>
          </p:nvPr>
        </p:nvSpPr>
        <p:spPr>
          <a:xfrm>
            <a:off x="6105436" y="1645625"/>
            <a:ext cx="2148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89" name="Google Shape;389;p23"/>
          <p:cNvSpPr txBox="1"/>
          <p:nvPr>
            <p:ph idx="4" type="subTitle"/>
          </p:nvPr>
        </p:nvSpPr>
        <p:spPr>
          <a:xfrm>
            <a:off x="6105436" y="2064374"/>
            <a:ext cx="21489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0" name="Google Shape;390;p23"/>
          <p:cNvSpPr txBox="1"/>
          <p:nvPr>
            <p:ph idx="5" type="title"/>
          </p:nvPr>
        </p:nvSpPr>
        <p:spPr>
          <a:xfrm>
            <a:off x="2189225" y="3131663"/>
            <a:ext cx="2148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1" name="Google Shape;391;p23"/>
          <p:cNvSpPr txBox="1"/>
          <p:nvPr>
            <p:ph idx="6" type="subTitle"/>
          </p:nvPr>
        </p:nvSpPr>
        <p:spPr>
          <a:xfrm>
            <a:off x="2189225" y="3550412"/>
            <a:ext cx="21513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2" name="Google Shape;392;p23"/>
          <p:cNvSpPr txBox="1"/>
          <p:nvPr>
            <p:ph idx="7" type="title"/>
          </p:nvPr>
        </p:nvSpPr>
        <p:spPr>
          <a:xfrm>
            <a:off x="6105436" y="3131663"/>
            <a:ext cx="2148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3" name="Google Shape;393;p23"/>
          <p:cNvSpPr txBox="1"/>
          <p:nvPr>
            <p:ph idx="8" type="subTitle"/>
          </p:nvPr>
        </p:nvSpPr>
        <p:spPr>
          <a:xfrm>
            <a:off x="6105436" y="3550412"/>
            <a:ext cx="21489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94" name="Google Shape;394;p23"/>
          <p:cNvGrpSpPr/>
          <p:nvPr/>
        </p:nvGrpSpPr>
        <p:grpSpPr>
          <a:xfrm>
            <a:off x="8727591" y="193200"/>
            <a:ext cx="234762" cy="218290"/>
            <a:chOff x="8652775" y="883650"/>
            <a:chExt cx="38125" cy="35450"/>
          </a:xfrm>
        </p:grpSpPr>
        <p:sp>
          <p:nvSpPr>
            <p:cNvPr id="395" name="Google Shape;395;p23"/>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3"/>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3"/>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23"/>
          <p:cNvSpPr/>
          <p:nvPr/>
        </p:nvSpPr>
        <p:spPr>
          <a:xfrm>
            <a:off x="489796" y="961937"/>
            <a:ext cx="86208" cy="86362"/>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3"/>
          <p:cNvSpPr/>
          <p:nvPr/>
        </p:nvSpPr>
        <p:spPr>
          <a:xfrm>
            <a:off x="489796" y="1093865"/>
            <a:ext cx="86208" cy="86362"/>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3"/>
          <p:cNvSpPr/>
          <p:nvPr/>
        </p:nvSpPr>
        <p:spPr>
          <a:xfrm>
            <a:off x="341241" y="961937"/>
            <a:ext cx="86362" cy="86362"/>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3"/>
          <p:cNvSpPr/>
          <p:nvPr/>
        </p:nvSpPr>
        <p:spPr>
          <a:xfrm>
            <a:off x="341241" y="1093865"/>
            <a:ext cx="86362" cy="86362"/>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_1_1_1_1_1_1_1_1_1_1">
    <p:spTree>
      <p:nvGrpSpPr>
        <p:cNvPr id="402" name="Shape 402"/>
        <p:cNvGrpSpPr/>
        <p:nvPr/>
      </p:nvGrpSpPr>
      <p:grpSpPr>
        <a:xfrm>
          <a:off x="0" y="0"/>
          <a:ext cx="0" cy="0"/>
          <a:chOff x="0" y="0"/>
          <a:chExt cx="0" cy="0"/>
        </a:xfrm>
      </p:grpSpPr>
      <p:sp>
        <p:nvSpPr>
          <p:cNvPr id="403" name="Google Shape;403;p24"/>
          <p:cNvSpPr txBox="1"/>
          <p:nvPr>
            <p:ph type="title"/>
          </p:nvPr>
        </p:nvSpPr>
        <p:spPr>
          <a:xfrm>
            <a:off x="1065913" y="1339475"/>
            <a:ext cx="2193000" cy="12930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solidFill>
                  <a:schemeClr val="accent6"/>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404" name="Google Shape;404;p24"/>
          <p:cNvSpPr txBox="1"/>
          <p:nvPr>
            <p:ph idx="2" type="title"/>
          </p:nvPr>
        </p:nvSpPr>
        <p:spPr>
          <a:xfrm>
            <a:off x="3942425" y="1473740"/>
            <a:ext cx="2002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5" name="Google Shape;405;p24"/>
          <p:cNvSpPr txBox="1"/>
          <p:nvPr>
            <p:ph idx="1" type="subTitle"/>
          </p:nvPr>
        </p:nvSpPr>
        <p:spPr>
          <a:xfrm>
            <a:off x="3942425" y="1841887"/>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6" name="Google Shape;406;p24"/>
          <p:cNvSpPr txBox="1"/>
          <p:nvPr>
            <p:ph idx="3" type="title"/>
          </p:nvPr>
        </p:nvSpPr>
        <p:spPr>
          <a:xfrm>
            <a:off x="6352038" y="1473740"/>
            <a:ext cx="2002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7" name="Google Shape;407;p24"/>
          <p:cNvSpPr txBox="1"/>
          <p:nvPr>
            <p:ph idx="4" type="subTitle"/>
          </p:nvPr>
        </p:nvSpPr>
        <p:spPr>
          <a:xfrm>
            <a:off x="6352038" y="1841888"/>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8" name="Google Shape;408;p24"/>
          <p:cNvSpPr txBox="1"/>
          <p:nvPr>
            <p:ph idx="5" type="title"/>
          </p:nvPr>
        </p:nvSpPr>
        <p:spPr>
          <a:xfrm>
            <a:off x="3942425" y="3134216"/>
            <a:ext cx="2002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9" name="Google Shape;409;p24"/>
          <p:cNvSpPr txBox="1"/>
          <p:nvPr>
            <p:ph idx="6" type="subTitle"/>
          </p:nvPr>
        </p:nvSpPr>
        <p:spPr>
          <a:xfrm>
            <a:off x="3942425" y="3502363"/>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0" name="Google Shape;410;p24"/>
          <p:cNvSpPr txBox="1"/>
          <p:nvPr>
            <p:ph idx="7" type="title"/>
          </p:nvPr>
        </p:nvSpPr>
        <p:spPr>
          <a:xfrm>
            <a:off x="6352038" y="3134215"/>
            <a:ext cx="2002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1" name="Google Shape;411;p24"/>
          <p:cNvSpPr txBox="1"/>
          <p:nvPr>
            <p:ph idx="8" type="subTitle"/>
          </p:nvPr>
        </p:nvSpPr>
        <p:spPr>
          <a:xfrm>
            <a:off x="6352038" y="3502363"/>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12" name="Google Shape;412;p24"/>
          <p:cNvGrpSpPr/>
          <p:nvPr/>
        </p:nvGrpSpPr>
        <p:grpSpPr>
          <a:xfrm>
            <a:off x="270516" y="255382"/>
            <a:ext cx="234762" cy="218290"/>
            <a:chOff x="8652775" y="883650"/>
            <a:chExt cx="38125" cy="35450"/>
          </a:xfrm>
        </p:grpSpPr>
        <p:sp>
          <p:nvSpPr>
            <p:cNvPr id="413" name="Google Shape;413;p2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4"/>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24"/>
          <p:cNvGrpSpPr/>
          <p:nvPr/>
        </p:nvGrpSpPr>
        <p:grpSpPr>
          <a:xfrm>
            <a:off x="8141166" y="4708712"/>
            <a:ext cx="744312" cy="221985"/>
            <a:chOff x="8652775" y="883650"/>
            <a:chExt cx="120875" cy="36050"/>
          </a:xfrm>
        </p:grpSpPr>
        <p:sp>
          <p:nvSpPr>
            <p:cNvPr id="418" name="Google Shape;418;p2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4"/>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4"/>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4"/>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424" name="Shape 424"/>
        <p:cNvGrpSpPr/>
        <p:nvPr/>
      </p:nvGrpSpPr>
      <p:grpSpPr>
        <a:xfrm>
          <a:off x="0" y="0"/>
          <a:ext cx="0" cy="0"/>
          <a:chOff x="0" y="0"/>
          <a:chExt cx="0" cy="0"/>
        </a:xfrm>
      </p:grpSpPr>
      <p:sp>
        <p:nvSpPr>
          <p:cNvPr id="425" name="Google Shape;425;p25"/>
          <p:cNvSpPr/>
          <p:nvPr/>
        </p:nvSpPr>
        <p:spPr>
          <a:xfrm>
            <a:off x="25" y="3550525"/>
            <a:ext cx="9144000" cy="1601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427" name="Google Shape;427;p25"/>
          <p:cNvSpPr txBox="1"/>
          <p:nvPr>
            <p:ph idx="2" type="title"/>
          </p:nvPr>
        </p:nvSpPr>
        <p:spPr>
          <a:xfrm>
            <a:off x="855113" y="3108125"/>
            <a:ext cx="2002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28" name="Google Shape;428;p25"/>
          <p:cNvSpPr txBox="1"/>
          <p:nvPr>
            <p:ph idx="1" type="subTitle"/>
          </p:nvPr>
        </p:nvSpPr>
        <p:spPr>
          <a:xfrm>
            <a:off x="855113" y="3516574"/>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9" name="Google Shape;429;p25"/>
          <p:cNvSpPr txBox="1"/>
          <p:nvPr>
            <p:ph idx="3" type="title"/>
          </p:nvPr>
        </p:nvSpPr>
        <p:spPr>
          <a:xfrm>
            <a:off x="3570782" y="3108125"/>
            <a:ext cx="2002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0" name="Google Shape;430;p25"/>
          <p:cNvSpPr txBox="1"/>
          <p:nvPr>
            <p:ph idx="4" type="subTitle"/>
          </p:nvPr>
        </p:nvSpPr>
        <p:spPr>
          <a:xfrm>
            <a:off x="3570782" y="3516574"/>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1" name="Google Shape;431;p25"/>
          <p:cNvSpPr txBox="1"/>
          <p:nvPr>
            <p:ph idx="5" type="title"/>
          </p:nvPr>
        </p:nvSpPr>
        <p:spPr>
          <a:xfrm>
            <a:off x="6287926" y="3108125"/>
            <a:ext cx="2002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2" name="Google Shape;432;p25"/>
          <p:cNvSpPr txBox="1"/>
          <p:nvPr>
            <p:ph idx="6" type="subTitle"/>
          </p:nvPr>
        </p:nvSpPr>
        <p:spPr>
          <a:xfrm>
            <a:off x="6287926" y="3516574"/>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3" name="Google Shape;433;p25"/>
          <p:cNvSpPr txBox="1"/>
          <p:nvPr>
            <p:ph idx="7" type="title"/>
          </p:nvPr>
        </p:nvSpPr>
        <p:spPr>
          <a:xfrm>
            <a:off x="855113" y="1723075"/>
            <a:ext cx="2002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4" name="Google Shape;434;p25"/>
          <p:cNvSpPr txBox="1"/>
          <p:nvPr>
            <p:ph idx="8" type="subTitle"/>
          </p:nvPr>
        </p:nvSpPr>
        <p:spPr>
          <a:xfrm>
            <a:off x="855113" y="2131524"/>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5" name="Google Shape;435;p25"/>
          <p:cNvSpPr txBox="1"/>
          <p:nvPr>
            <p:ph idx="9" type="title"/>
          </p:nvPr>
        </p:nvSpPr>
        <p:spPr>
          <a:xfrm>
            <a:off x="3570782" y="1694325"/>
            <a:ext cx="2002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6" name="Google Shape;436;p25"/>
          <p:cNvSpPr txBox="1"/>
          <p:nvPr>
            <p:ph idx="13" type="subTitle"/>
          </p:nvPr>
        </p:nvSpPr>
        <p:spPr>
          <a:xfrm>
            <a:off x="3570782" y="2102775"/>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7" name="Google Shape;437;p25"/>
          <p:cNvSpPr txBox="1"/>
          <p:nvPr>
            <p:ph idx="14" type="title"/>
          </p:nvPr>
        </p:nvSpPr>
        <p:spPr>
          <a:xfrm>
            <a:off x="6286426" y="1694325"/>
            <a:ext cx="2002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accent6"/>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8" name="Google Shape;438;p25"/>
          <p:cNvSpPr txBox="1"/>
          <p:nvPr>
            <p:ph idx="15" type="subTitle"/>
          </p:nvPr>
        </p:nvSpPr>
        <p:spPr>
          <a:xfrm>
            <a:off x="6284926" y="2102775"/>
            <a:ext cx="2005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39" name="Google Shape;439;p25"/>
          <p:cNvGrpSpPr/>
          <p:nvPr/>
        </p:nvGrpSpPr>
        <p:grpSpPr>
          <a:xfrm>
            <a:off x="4567291" y="4550320"/>
            <a:ext cx="744312" cy="221985"/>
            <a:chOff x="8652775" y="883650"/>
            <a:chExt cx="120875" cy="36050"/>
          </a:xfrm>
        </p:grpSpPr>
        <p:sp>
          <p:nvSpPr>
            <p:cNvPr id="440" name="Google Shape;440;p25"/>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5"/>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5"/>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5"/>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5"/>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5"/>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 name="Google Shape;446;p25"/>
          <p:cNvGrpSpPr/>
          <p:nvPr/>
        </p:nvGrpSpPr>
        <p:grpSpPr>
          <a:xfrm>
            <a:off x="173591" y="3781190"/>
            <a:ext cx="234762" cy="86362"/>
            <a:chOff x="8652775" y="905075"/>
            <a:chExt cx="38125" cy="14025"/>
          </a:xfrm>
        </p:grpSpPr>
        <p:sp>
          <p:nvSpPr>
            <p:cNvPr id="447" name="Google Shape;447;p25"/>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 name="Google Shape;449;p25"/>
          <p:cNvGrpSpPr/>
          <p:nvPr/>
        </p:nvGrpSpPr>
        <p:grpSpPr>
          <a:xfrm>
            <a:off x="8745691" y="1115124"/>
            <a:ext cx="234762" cy="218290"/>
            <a:chOff x="8652775" y="883650"/>
            <a:chExt cx="38125" cy="35450"/>
          </a:xfrm>
        </p:grpSpPr>
        <p:sp>
          <p:nvSpPr>
            <p:cNvPr id="450" name="Google Shape;450;p25"/>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5"/>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5"/>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453" name="Shape 453"/>
        <p:cNvGrpSpPr/>
        <p:nvPr/>
      </p:nvGrpSpPr>
      <p:grpSpPr>
        <a:xfrm>
          <a:off x="0" y="0"/>
          <a:ext cx="0" cy="0"/>
          <a:chOff x="0" y="0"/>
          <a:chExt cx="0" cy="0"/>
        </a:xfrm>
      </p:grpSpPr>
      <p:sp>
        <p:nvSpPr>
          <p:cNvPr id="454" name="Google Shape;454;p26"/>
          <p:cNvSpPr/>
          <p:nvPr/>
        </p:nvSpPr>
        <p:spPr>
          <a:xfrm>
            <a:off x="3868475" y="354975"/>
            <a:ext cx="4795800" cy="4419000"/>
          </a:xfrm>
          <a:prstGeom prst="roundRect">
            <a:avLst>
              <a:gd fmla="val 392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6"/>
          <p:cNvSpPr txBox="1"/>
          <p:nvPr>
            <p:ph type="title"/>
          </p:nvPr>
        </p:nvSpPr>
        <p:spPr>
          <a:xfrm>
            <a:off x="4386300" y="527700"/>
            <a:ext cx="3759000" cy="954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5000">
                <a:solidFill>
                  <a:schemeClr val="accent6"/>
                </a:solidFill>
              </a:defRPr>
            </a:lvl1pPr>
            <a:lvl2pPr lvl="1" rtl="0">
              <a:spcBef>
                <a:spcPts val="0"/>
              </a:spcBef>
              <a:spcAft>
                <a:spcPts val="0"/>
              </a:spcAft>
              <a:buNone/>
              <a:defRPr sz="5000">
                <a:solidFill>
                  <a:schemeClr val="accent6"/>
                </a:solidFill>
              </a:defRPr>
            </a:lvl2pPr>
            <a:lvl3pPr lvl="2" rtl="0">
              <a:spcBef>
                <a:spcPts val="0"/>
              </a:spcBef>
              <a:spcAft>
                <a:spcPts val="0"/>
              </a:spcAft>
              <a:buNone/>
              <a:defRPr sz="5000">
                <a:solidFill>
                  <a:schemeClr val="accent6"/>
                </a:solidFill>
              </a:defRPr>
            </a:lvl3pPr>
            <a:lvl4pPr lvl="3" rtl="0">
              <a:spcBef>
                <a:spcPts val="0"/>
              </a:spcBef>
              <a:spcAft>
                <a:spcPts val="0"/>
              </a:spcAft>
              <a:buNone/>
              <a:defRPr sz="5000">
                <a:solidFill>
                  <a:schemeClr val="accent6"/>
                </a:solidFill>
              </a:defRPr>
            </a:lvl4pPr>
            <a:lvl5pPr lvl="4" rtl="0">
              <a:spcBef>
                <a:spcPts val="0"/>
              </a:spcBef>
              <a:spcAft>
                <a:spcPts val="0"/>
              </a:spcAft>
              <a:buNone/>
              <a:defRPr sz="5000">
                <a:solidFill>
                  <a:schemeClr val="accent6"/>
                </a:solidFill>
              </a:defRPr>
            </a:lvl5pPr>
            <a:lvl6pPr lvl="5" rtl="0">
              <a:spcBef>
                <a:spcPts val="0"/>
              </a:spcBef>
              <a:spcAft>
                <a:spcPts val="0"/>
              </a:spcAft>
              <a:buNone/>
              <a:defRPr sz="5000">
                <a:solidFill>
                  <a:schemeClr val="accent6"/>
                </a:solidFill>
              </a:defRPr>
            </a:lvl6pPr>
            <a:lvl7pPr lvl="6" rtl="0">
              <a:spcBef>
                <a:spcPts val="0"/>
              </a:spcBef>
              <a:spcAft>
                <a:spcPts val="0"/>
              </a:spcAft>
              <a:buNone/>
              <a:defRPr sz="5000">
                <a:solidFill>
                  <a:schemeClr val="accent6"/>
                </a:solidFill>
              </a:defRPr>
            </a:lvl7pPr>
            <a:lvl8pPr lvl="7" rtl="0">
              <a:spcBef>
                <a:spcPts val="0"/>
              </a:spcBef>
              <a:spcAft>
                <a:spcPts val="0"/>
              </a:spcAft>
              <a:buNone/>
              <a:defRPr sz="5000">
                <a:solidFill>
                  <a:schemeClr val="accent6"/>
                </a:solidFill>
              </a:defRPr>
            </a:lvl8pPr>
            <a:lvl9pPr lvl="8" rtl="0">
              <a:spcBef>
                <a:spcPts val="0"/>
              </a:spcBef>
              <a:spcAft>
                <a:spcPts val="0"/>
              </a:spcAft>
              <a:buNone/>
              <a:defRPr sz="5000">
                <a:solidFill>
                  <a:schemeClr val="accent6"/>
                </a:solidFill>
              </a:defRPr>
            </a:lvl9pPr>
          </a:lstStyle>
          <a:p/>
        </p:txBody>
      </p:sp>
      <p:sp>
        <p:nvSpPr>
          <p:cNvPr id="456" name="Google Shape;456;p26"/>
          <p:cNvSpPr txBox="1"/>
          <p:nvPr>
            <p:ph idx="2" type="title"/>
          </p:nvPr>
        </p:nvSpPr>
        <p:spPr>
          <a:xfrm>
            <a:off x="4387449" y="1482000"/>
            <a:ext cx="3757800" cy="13854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57" name="Google Shape;457;p26"/>
          <p:cNvSpPr txBox="1"/>
          <p:nvPr/>
        </p:nvSpPr>
        <p:spPr>
          <a:xfrm>
            <a:off x="4387450" y="3655800"/>
            <a:ext cx="3545100" cy="738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accent6"/>
                </a:solidFill>
                <a:latin typeface="Roboto"/>
                <a:ea typeface="Roboto"/>
                <a:cs typeface="Roboto"/>
                <a:sym typeface="Roboto"/>
              </a:rPr>
              <a:t>CREDITS: This presentation template was created by </a:t>
            </a:r>
            <a:r>
              <a:rPr b="1" lang="en" sz="1200">
                <a:solidFill>
                  <a:schemeClr val="accent6"/>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accent6"/>
                </a:solidFill>
                <a:latin typeface="Roboto"/>
                <a:ea typeface="Roboto"/>
                <a:cs typeface="Roboto"/>
                <a:sym typeface="Roboto"/>
              </a:rPr>
              <a:t>, including icons by </a:t>
            </a:r>
            <a:r>
              <a:rPr b="1" lang="en" sz="1200">
                <a:solidFill>
                  <a:schemeClr val="accent6"/>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accent6"/>
                </a:solidFill>
                <a:latin typeface="Roboto"/>
                <a:ea typeface="Roboto"/>
                <a:cs typeface="Roboto"/>
                <a:sym typeface="Roboto"/>
              </a:rPr>
              <a:t>, and infographics &amp; images by </a:t>
            </a:r>
            <a:r>
              <a:rPr b="1" lang="en" sz="1200">
                <a:solidFill>
                  <a:schemeClr val="accent6"/>
                </a:solidFill>
                <a:uFill>
                  <a:noFill/>
                </a:uFill>
                <a:latin typeface="Roboto"/>
                <a:ea typeface="Roboto"/>
                <a:cs typeface="Roboto"/>
                <a:sym typeface="Roboto"/>
                <a:hlinkClick r:id="rId4">
                  <a:extLst>
                    <a:ext uri="{A12FA001-AC4F-418D-AE19-62706E023703}">
                      <ahyp:hlinkClr val="tx"/>
                    </a:ext>
                  </a:extLst>
                </a:hlinkClick>
              </a:rPr>
              <a:t>Freepik</a:t>
            </a:r>
            <a:r>
              <a:rPr b="1" lang="en" sz="1200">
                <a:solidFill>
                  <a:schemeClr val="accent6"/>
                </a:solidFill>
                <a:latin typeface="Roboto"/>
                <a:ea typeface="Roboto"/>
                <a:cs typeface="Roboto"/>
                <a:sym typeface="Roboto"/>
              </a:rPr>
              <a:t> </a:t>
            </a:r>
            <a:endParaRPr b="1" sz="1200">
              <a:solidFill>
                <a:schemeClr val="accent6"/>
              </a:solidFill>
              <a:latin typeface="Roboto"/>
              <a:ea typeface="Roboto"/>
              <a:cs typeface="Roboto"/>
              <a:sym typeface="Roboto"/>
            </a:endParaRPr>
          </a:p>
        </p:txBody>
      </p:sp>
      <p:grpSp>
        <p:nvGrpSpPr>
          <p:cNvPr id="458" name="Google Shape;458;p26"/>
          <p:cNvGrpSpPr/>
          <p:nvPr/>
        </p:nvGrpSpPr>
        <p:grpSpPr>
          <a:xfrm>
            <a:off x="270291" y="1788138"/>
            <a:ext cx="234762" cy="218290"/>
            <a:chOff x="8652775" y="883650"/>
            <a:chExt cx="38125" cy="35450"/>
          </a:xfrm>
        </p:grpSpPr>
        <p:sp>
          <p:nvSpPr>
            <p:cNvPr id="459" name="Google Shape;459;p2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6"/>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26"/>
          <p:cNvGrpSpPr/>
          <p:nvPr/>
        </p:nvGrpSpPr>
        <p:grpSpPr>
          <a:xfrm>
            <a:off x="2227993" y="4570307"/>
            <a:ext cx="430885" cy="203666"/>
            <a:chOff x="8703675" y="886625"/>
            <a:chExt cx="69975" cy="33075"/>
          </a:xfrm>
        </p:grpSpPr>
        <p:sp>
          <p:nvSpPr>
            <p:cNvPr id="464" name="Google Shape;464;p26"/>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6"/>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 name="Google Shape;466;p26"/>
          <p:cNvSpPr/>
          <p:nvPr/>
        </p:nvSpPr>
        <p:spPr>
          <a:xfrm>
            <a:off x="2667767" y="288026"/>
            <a:ext cx="768173" cy="251234"/>
          </a:xfrm>
          <a:custGeom>
            <a:rect b="b" l="l" r="r" t="t"/>
            <a:pathLst>
              <a:path extrusionOk="0" h="1632" w="499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467" name="Shape 467"/>
        <p:cNvGrpSpPr/>
        <p:nvPr/>
      </p:nvGrpSpPr>
      <p:grpSpPr>
        <a:xfrm>
          <a:off x="0" y="0"/>
          <a:ext cx="0" cy="0"/>
          <a:chOff x="0" y="0"/>
          <a:chExt cx="0" cy="0"/>
        </a:xfrm>
      </p:grpSpPr>
      <p:grpSp>
        <p:nvGrpSpPr>
          <p:cNvPr id="468" name="Google Shape;468;p27"/>
          <p:cNvGrpSpPr/>
          <p:nvPr/>
        </p:nvGrpSpPr>
        <p:grpSpPr>
          <a:xfrm>
            <a:off x="-202058" y="151213"/>
            <a:ext cx="768173" cy="588522"/>
            <a:chOff x="8650400" y="824125"/>
            <a:chExt cx="124750" cy="95575"/>
          </a:xfrm>
        </p:grpSpPr>
        <p:sp>
          <p:nvSpPr>
            <p:cNvPr id="469" name="Google Shape;469;p27"/>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7"/>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7"/>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7"/>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7"/>
            <p:cNvSpPr/>
            <p:nvPr/>
          </p:nvSpPr>
          <p:spPr>
            <a:xfrm>
              <a:off x="8650400" y="824125"/>
              <a:ext cx="124750" cy="40800"/>
            </a:xfrm>
            <a:custGeom>
              <a:rect b="b" l="l" r="r" t="t"/>
              <a:pathLst>
                <a:path extrusionOk="0" h="1632" w="499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7"/>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27"/>
          <p:cNvGrpSpPr/>
          <p:nvPr/>
        </p:nvGrpSpPr>
        <p:grpSpPr>
          <a:xfrm>
            <a:off x="8681129" y="818100"/>
            <a:ext cx="234762" cy="218290"/>
            <a:chOff x="8652775" y="883650"/>
            <a:chExt cx="38125" cy="35450"/>
          </a:xfrm>
        </p:grpSpPr>
        <p:sp>
          <p:nvSpPr>
            <p:cNvPr id="477" name="Google Shape;477;p27"/>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7"/>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7"/>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7"/>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 name="Google Shape;481;p27"/>
          <p:cNvSpPr/>
          <p:nvPr/>
        </p:nvSpPr>
        <p:spPr>
          <a:xfrm>
            <a:off x="289118" y="4832382"/>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 name="Google Shape;482;p27"/>
          <p:cNvGrpSpPr/>
          <p:nvPr/>
        </p:nvGrpSpPr>
        <p:grpSpPr>
          <a:xfrm>
            <a:off x="888366" y="4691213"/>
            <a:ext cx="234762" cy="218290"/>
            <a:chOff x="8652775" y="883650"/>
            <a:chExt cx="38125" cy="35450"/>
          </a:xfrm>
        </p:grpSpPr>
        <p:sp>
          <p:nvSpPr>
            <p:cNvPr id="483" name="Google Shape;483;p27"/>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7"/>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7"/>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27"/>
          <p:cNvGrpSpPr/>
          <p:nvPr/>
        </p:nvGrpSpPr>
        <p:grpSpPr>
          <a:xfrm>
            <a:off x="8485018" y="238432"/>
            <a:ext cx="430885" cy="203666"/>
            <a:chOff x="8703675" y="886625"/>
            <a:chExt cx="69975" cy="33075"/>
          </a:xfrm>
        </p:grpSpPr>
        <p:sp>
          <p:nvSpPr>
            <p:cNvPr id="487" name="Google Shape;487;p27"/>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7"/>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489" name="Shape 489"/>
        <p:cNvGrpSpPr/>
        <p:nvPr/>
      </p:nvGrpSpPr>
      <p:grpSpPr>
        <a:xfrm>
          <a:off x="0" y="0"/>
          <a:ext cx="0" cy="0"/>
          <a:chOff x="0" y="0"/>
          <a:chExt cx="0" cy="0"/>
        </a:xfrm>
      </p:grpSpPr>
      <p:grpSp>
        <p:nvGrpSpPr>
          <p:cNvPr id="490" name="Google Shape;490;p28"/>
          <p:cNvGrpSpPr/>
          <p:nvPr/>
        </p:nvGrpSpPr>
        <p:grpSpPr>
          <a:xfrm>
            <a:off x="236504" y="2344000"/>
            <a:ext cx="234762" cy="218290"/>
            <a:chOff x="8652775" y="883650"/>
            <a:chExt cx="38125" cy="35450"/>
          </a:xfrm>
        </p:grpSpPr>
        <p:sp>
          <p:nvSpPr>
            <p:cNvPr id="491" name="Google Shape;491;p28"/>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8"/>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8"/>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8"/>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28"/>
          <p:cNvGrpSpPr/>
          <p:nvPr/>
        </p:nvGrpSpPr>
        <p:grpSpPr>
          <a:xfrm>
            <a:off x="7146466" y="192438"/>
            <a:ext cx="234762" cy="218290"/>
            <a:chOff x="8652775" y="883650"/>
            <a:chExt cx="38125" cy="35450"/>
          </a:xfrm>
        </p:grpSpPr>
        <p:sp>
          <p:nvSpPr>
            <p:cNvPr id="496" name="Google Shape;496;p28"/>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8"/>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8"/>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28"/>
          <p:cNvGrpSpPr/>
          <p:nvPr/>
        </p:nvGrpSpPr>
        <p:grpSpPr>
          <a:xfrm>
            <a:off x="5820143" y="4734507"/>
            <a:ext cx="430885" cy="203666"/>
            <a:chOff x="8703675" y="886625"/>
            <a:chExt cx="69975" cy="33075"/>
          </a:xfrm>
        </p:grpSpPr>
        <p:sp>
          <p:nvSpPr>
            <p:cNvPr id="500" name="Google Shape;500;p28"/>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8"/>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 name="Shape 36"/>
        <p:cNvGrpSpPr/>
        <p:nvPr/>
      </p:nvGrpSpPr>
      <p:grpSpPr>
        <a:xfrm>
          <a:off x="0" y="0"/>
          <a:ext cx="0" cy="0"/>
          <a:chOff x="0" y="0"/>
          <a:chExt cx="0" cy="0"/>
        </a:xfrm>
      </p:grpSpPr>
      <p:sp>
        <p:nvSpPr>
          <p:cNvPr id="37" name="Google Shape;37;p4"/>
          <p:cNvSpPr txBox="1"/>
          <p:nvPr>
            <p:ph type="title"/>
          </p:nvPr>
        </p:nvSpPr>
        <p:spPr>
          <a:xfrm>
            <a:off x="713275" y="445025"/>
            <a:ext cx="7717500" cy="740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8" name="Google Shape;38;p4"/>
          <p:cNvSpPr txBox="1"/>
          <p:nvPr>
            <p:ph idx="1" type="body"/>
          </p:nvPr>
        </p:nvSpPr>
        <p:spPr>
          <a:xfrm>
            <a:off x="713275" y="1152475"/>
            <a:ext cx="77175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2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grpSp>
        <p:nvGrpSpPr>
          <p:cNvPr id="39" name="Google Shape;39;p4"/>
          <p:cNvGrpSpPr/>
          <p:nvPr/>
        </p:nvGrpSpPr>
        <p:grpSpPr>
          <a:xfrm>
            <a:off x="219316" y="188738"/>
            <a:ext cx="744312" cy="221985"/>
            <a:chOff x="8652775" y="883650"/>
            <a:chExt cx="120875" cy="36050"/>
          </a:xfrm>
        </p:grpSpPr>
        <p:sp>
          <p:nvSpPr>
            <p:cNvPr id="40" name="Google Shape;40;p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 name="Google Shape;46;p4"/>
          <p:cNvGrpSpPr/>
          <p:nvPr/>
        </p:nvGrpSpPr>
        <p:grpSpPr>
          <a:xfrm>
            <a:off x="236504" y="2344000"/>
            <a:ext cx="234762" cy="218290"/>
            <a:chOff x="8652775" y="883650"/>
            <a:chExt cx="38125" cy="35450"/>
          </a:xfrm>
        </p:grpSpPr>
        <p:sp>
          <p:nvSpPr>
            <p:cNvPr id="47" name="Google Shape;47;p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 name="Google Shape;51;p4"/>
          <p:cNvGrpSpPr/>
          <p:nvPr/>
        </p:nvGrpSpPr>
        <p:grpSpPr>
          <a:xfrm>
            <a:off x="7146466" y="192438"/>
            <a:ext cx="234762" cy="218290"/>
            <a:chOff x="8652775" y="883650"/>
            <a:chExt cx="38125" cy="35450"/>
          </a:xfrm>
        </p:grpSpPr>
        <p:sp>
          <p:nvSpPr>
            <p:cNvPr id="52" name="Google Shape;52;p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4"/>
          <p:cNvGrpSpPr/>
          <p:nvPr/>
        </p:nvGrpSpPr>
        <p:grpSpPr>
          <a:xfrm>
            <a:off x="5820143" y="4734507"/>
            <a:ext cx="430885" cy="203666"/>
            <a:chOff x="8703675" y="886625"/>
            <a:chExt cx="69975" cy="33075"/>
          </a:xfrm>
        </p:grpSpPr>
        <p:sp>
          <p:nvSpPr>
            <p:cNvPr id="56" name="Google Shape;56;p4"/>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4"/>
          <p:cNvGrpSpPr/>
          <p:nvPr/>
        </p:nvGrpSpPr>
        <p:grpSpPr>
          <a:xfrm>
            <a:off x="8499454" y="3238200"/>
            <a:ext cx="234762" cy="218290"/>
            <a:chOff x="8652775" y="883650"/>
            <a:chExt cx="38125" cy="35450"/>
          </a:xfrm>
        </p:grpSpPr>
        <p:sp>
          <p:nvSpPr>
            <p:cNvPr id="59" name="Google Shape;59;p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3" name="Shape 63"/>
        <p:cNvGrpSpPr/>
        <p:nvPr/>
      </p:nvGrpSpPr>
      <p:grpSpPr>
        <a:xfrm>
          <a:off x="0" y="0"/>
          <a:ext cx="0" cy="0"/>
          <a:chOff x="0" y="0"/>
          <a:chExt cx="0" cy="0"/>
        </a:xfrm>
      </p:grpSpPr>
      <p:sp>
        <p:nvSpPr>
          <p:cNvPr id="64" name="Google Shape;64;p5"/>
          <p:cNvSpPr/>
          <p:nvPr/>
        </p:nvSpPr>
        <p:spPr>
          <a:xfrm>
            <a:off x="25" y="2583750"/>
            <a:ext cx="9144000" cy="2559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txBox="1"/>
          <p:nvPr>
            <p:ph type="title"/>
          </p:nvPr>
        </p:nvSpPr>
        <p:spPr>
          <a:xfrm>
            <a:off x="713275" y="445025"/>
            <a:ext cx="7717500" cy="7407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66" name="Google Shape;66;p5"/>
          <p:cNvSpPr txBox="1"/>
          <p:nvPr>
            <p:ph idx="2" type="title"/>
          </p:nvPr>
        </p:nvSpPr>
        <p:spPr>
          <a:xfrm>
            <a:off x="1312450" y="3043963"/>
            <a:ext cx="2758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7" name="Google Shape;67;p5"/>
          <p:cNvSpPr txBox="1"/>
          <p:nvPr>
            <p:ph idx="1" type="subTitle"/>
          </p:nvPr>
        </p:nvSpPr>
        <p:spPr>
          <a:xfrm>
            <a:off x="1312450" y="3473511"/>
            <a:ext cx="2758500" cy="104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 name="Google Shape;68;p5"/>
          <p:cNvSpPr txBox="1"/>
          <p:nvPr>
            <p:ph idx="3" type="title"/>
          </p:nvPr>
        </p:nvSpPr>
        <p:spPr>
          <a:xfrm>
            <a:off x="5072863" y="3043963"/>
            <a:ext cx="2758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9" name="Google Shape;69;p5"/>
          <p:cNvSpPr txBox="1"/>
          <p:nvPr>
            <p:ph idx="4" type="subTitle"/>
          </p:nvPr>
        </p:nvSpPr>
        <p:spPr>
          <a:xfrm>
            <a:off x="5072863" y="3473511"/>
            <a:ext cx="2758500" cy="104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0" name="Google Shape;70;p5"/>
          <p:cNvGrpSpPr/>
          <p:nvPr/>
        </p:nvGrpSpPr>
        <p:grpSpPr>
          <a:xfrm>
            <a:off x="8703591" y="2184638"/>
            <a:ext cx="234762" cy="218290"/>
            <a:chOff x="8652775" y="883650"/>
            <a:chExt cx="38125" cy="35450"/>
          </a:xfrm>
        </p:grpSpPr>
        <p:sp>
          <p:nvSpPr>
            <p:cNvPr id="71" name="Google Shape;71;p5"/>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 name="Google Shape;74;p5"/>
          <p:cNvSpPr/>
          <p:nvPr/>
        </p:nvSpPr>
        <p:spPr>
          <a:xfrm>
            <a:off x="8371993" y="3208281"/>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8371993" y="3334822"/>
            <a:ext cx="430885" cy="771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 name="Google Shape;76;p5"/>
          <p:cNvGrpSpPr/>
          <p:nvPr/>
        </p:nvGrpSpPr>
        <p:grpSpPr>
          <a:xfrm>
            <a:off x="215191" y="2780638"/>
            <a:ext cx="234762" cy="218290"/>
            <a:chOff x="8652775" y="883650"/>
            <a:chExt cx="38125" cy="35450"/>
          </a:xfrm>
        </p:grpSpPr>
        <p:sp>
          <p:nvSpPr>
            <p:cNvPr id="77" name="Google Shape;77;p5"/>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0" name="Shape 80"/>
        <p:cNvGrpSpPr/>
        <p:nvPr/>
      </p:nvGrpSpPr>
      <p:grpSpPr>
        <a:xfrm>
          <a:off x="0" y="0"/>
          <a:ext cx="0" cy="0"/>
          <a:chOff x="0" y="0"/>
          <a:chExt cx="0" cy="0"/>
        </a:xfrm>
      </p:grpSpPr>
      <p:sp>
        <p:nvSpPr>
          <p:cNvPr id="81" name="Google Shape;81;p6"/>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grpSp>
        <p:nvGrpSpPr>
          <p:cNvPr id="82" name="Google Shape;82;p6"/>
          <p:cNvGrpSpPr/>
          <p:nvPr/>
        </p:nvGrpSpPr>
        <p:grpSpPr>
          <a:xfrm>
            <a:off x="-202058" y="151213"/>
            <a:ext cx="768173" cy="588522"/>
            <a:chOff x="8650400" y="824125"/>
            <a:chExt cx="124750" cy="95575"/>
          </a:xfrm>
        </p:grpSpPr>
        <p:sp>
          <p:nvSpPr>
            <p:cNvPr id="83" name="Google Shape;83;p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6"/>
            <p:cNvSpPr/>
            <p:nvPr/>
          </p:nvSpPr>
          <p:spPr>
            <a:xfrm>
              <a:off x="8650400" y="824125"/>
              <a:ext cx="124750" cy="40800"/>
            </a:xfrm>
            <a:custGeom>
              <a:rect b="b" l="l" r="r" t="t"/>
              <a:pathLst>
                <a:path extrusionOk="0" h="1632" w="499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6"/>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 name="Google Shape;90;p6"/>
          <p:cNvGrpSpPr/>
          <p:nvPr/>
        </p:nvGrpSpPr>
        <p:grpSpPr>
          <a:xfrm>
            <a:off x="8681129" y="818100"/>
            <a:ext cx="234762" cy="218290"/>
            <a:chOff x="8652775" y="883650"/>
            <a:chExt cx="38125" cy="35450"/>
          </a:xfrm>
        </p:grpSpPr>
        <p:sp>
          <p:nvSpPr>
            <p:cNvPr id="91" name="Google Shape;91;p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6"/>
          <p:cNvSpPr/>
          <p:nvPr/>
        </p:nvSpPr>
        <p:spPr>
          <a:xfrm>
            <a:off x="289118" y="4832382"/>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6"/>
          <p:cNvGrpSpPr/>
          <p:nvPr/>
        </p:nvGrpSpPr>
        <p:grpSpPr>
          <a:xfrm>
            <a:off x="888366" y="4691213"/>
            <a:ext cx="234762" cy="218290"/>
            <a:chOff x="8652775" y="883650"/>
            <a:chExt cx="38125" cy="35450"/>
          </a:xfrm>
        </p:grpSpPr>
        <p:sp>
          <p:nvSpPr>
            <p:cNvPr id="97" name="Google Shape;97;p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 name="Google Shape;100;p6"/>
          <p:cNvGrpSpPr/>
          <p:nvPr/>
        </p:nvGrpSpPr>
        <p:grpSpPr>
          <a:xfrm>
            <a:off x="8485018" y="238432"/>
            <a:ext cx="430885" cy="203666"/>
            <a:chOff x="8703675" y="886625"/>
            <a:chExt cx="69975" cy="33075"/>
          </a:xfrm>
        </p:grpSpPr>
        <p:sp>
          <p:nvSpPr>
            <p:cNvPr id="101" name="Google Shape;101;p6"/>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3" name="Shape 103"/>
        <p:cNvGrpSpPr/>
        <p:nvPr/>
      </p:nvGrpSpPr>
      <p:grpSpPr>
        <a:xfrm>
          <a:off x="0" y="0"/>
          <a:ext cx="0" cy="0"/>
          <a:chOff x="0" y="0"/>
          <a:chExt cx="0" cy="0"/>
        </a:xfrm>
      </p:grpSpPr>
      <p:sp>
        <p:nvSpPr>
          <p:cNvPr id="104" name="Google Shape;104;p7"/>
          <p:cNvSpPr/>
          <p:nvPr/>
        </p:nvSpPr>
        <p:spPr>
          <a:xfrm>
            <a:off x="2011825" y="354975"/>
            <a:ext cx="5120400" cy="4419000"/>
          </a:xfrm>
          <a:prstGeom prst="roundRect">
            <a:avLst>
              <a:gd fmla="val 392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7"/>
          <p:cNvSpPr txBox="1"/>
          <p:nvPr>
            <p:ph type="title"/>
          </p:nvPr>
        </p:nvSpPr>
        <p:spPr>
          <a:xfrm>
            <a:off x="2733325" y="861075"/>
            <a:ext cx="3740100" cy="12930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solidFill>
                  <a:schemeClr val="accent6"/>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06" name="Google Shape;106;p7"/>
          <p:cNvSpPr txBox="1"/>
          <p:nvPr>
            <p:ph idx="1" type="body"/>
          </p:nvPr>
        </p:nvSpPr>
        <p:spPr>
          <a:xfrm>
            <a:off x="2733325" y="2154075"/>
            <a:ext cx="3740100" cy="21138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Clr>
                <a:schemeClr val="accent6"/>
              </a:buClr>
              <a:buSzPts val="1000"/>
              <a:buFont typeface="Open Sans Medium"/>
              <a:buChar char="●"/>
              <a:defRPr>
                <a:solidFill>
                  <a:schemeClr val="accent6"/>
                </a:solidFill>
              </a:defRPr>
            </a:lvl1pPr>
            <a:lvl2pPr indent="-317500" lvl="1" marL="914400" rtl="0">
              <a:spcBef>
                <a:spcPts val="0"/>
              </a:spcBef>
              <a:spcAft>
                <a:spcPts val="0"/>
              </a:spcAft>
              <a:buClr>
                <a:schemeClr val="accent6"/>
              </a:buClr>
              <a:buSzPts val="1400"/>
              <a:buFont typeface="Open Sans Medium"/>
              <a:buChar char="○"/>
              <a:defRPr>
                <a:solidFill>
                  <a:schemeClr val="accent6"/>
                </a:solidFill>
              </a:defRPr>
            </a:lvl2pPr>
            <a:lvl3pPr indent="-317500" lvl="2" marL="1371600" rtl="0">
              <a:spcBef>
                <a:spcPts val="0"/>
              </a:spcBef>
              <a:spcAft>
                <a:spcPts val="0"/>
              </a:spcAft>
              <a:buClr>
                <a:schemeClr val="accent6"/>
              </a:buClr>
              <a:buSzPts val="1400"/>
              <a:buFont typeface="Open Sans Medium"/>
              <a:buChar char="■"/>
              <a:defRPr>
                <a:solidFill>
                  <a:schemeClr val="accent6"/>
                </a:solidFill>
              </a:defRPr>
            </a:lvl3pPr>
            <a:lvl4pPr indent="-317500" lvl="3" marL="1828800" rtl="0">
              <a:spcBef>
                <a:spcPts val="0"/>
              </a:spcBef>
              <a:spcAft>
                <a:spcPts val="0"/>
              </a:spcAft>
              <a:buClr>
                <a:schemeClr val="accent6"/>
              </a:buClr>
              <a:buSzPts val="1400"/>
              <a:buFont typeface="Open Sans Medium"/>
              <a:buChar char="●"/>
              <a:defRPr>
                <a:solidFill>
                  <a:schemeClr val="accent6"/>
                </a:solidFill>
              </a:defRPr>
            </a:lvl4pPr>
            <a:lvl5pPr indent="-317500" lvl="4" marL="2286000" rtl="0">
              <a:spcBef>
                <a:spcPts val="0"/>
              </a:spcBef>
              <a:spcAft>
                <a:spcPts val="0"/>
              </a:spcAft>
              <a:buClr>
                <a:schemeClr val="accent6"/>
              </a:buClr>
              <a:buSzPts val="1400"/>
              <a:buFont typeface="Open Sans Medium"/>
              <a:buChar char="○"/>
              <a:defRPr>
                <a:solidFill>
                  <a:schemeClr val="accent6"/>
                </a:solidFill>
              </a:defRPr>
            </a:lvl5pPr>
            <a:lvl6pPr indent="-317500" lvl="5" marL="2743200" rtl="0">
              <a:spcBef>
                <a:spcPts val="0"/>
              </a:spcBef>
              <a:spcAft>
                <a:spcPts val="0"/>
              </a:spcAft>
              <a:buClr>
                <a:schemeClr val="accent6"/>
              </a:buClr>
              <a:buSzPts val="1400"/>
              <a:buFont typeface="Open Sans Medium"/>
              <a:buChar char="■"/>
              <a:defRPr>
                <a:solidFill>
                  <a:schemeClr val="accent6"/>
                </a:solidFill>
              </a:defRPr>
            </a:lvl6pPr>
            <a:lvl7pPr indent="-317500" lvl="6" marL="3200400" rtl="0">
              <a:spcBef>
                <a:spcPts val="0"/>
              </a:spcBef>
              <a:spcAft>
                <a:spcPts val="0"/>
              </a:spcAft>
              <a:buClr>
                <a:schemeClr val="accent6"/>
              </a:buClr>
              <a:buSzPts val="1400"/>
              <a:buFont typeface="Open Sans Medium"/>
              <a:buChar char="●"/>
              <a:defRPr>
                <a:solidFill>
                  <a:schemeClr val="accent6"/>
                </a:solidFill>
              </a:defRPr>
            </a:lvl7pPr>
            <a:lvl8pPr indent="-317500" lvl="7" marL="3657600" rtl="0">
              <a:spcBef>
                <a:spcPts val="0"/>
              </a:spcBef>
              <a:spcAft>
                <a:spcPts val="0"/>
              </a:spcAft>
              <a:buClr>
                <a:schemeClr val="accent6"/>
              </a:buClr>
              <a:buSzPts val="1400"/>
              <a:buFont typeface="Open Sans Medium"/>
              <a:buChar char="○"/>
              <a:defRPr>
                <a:solidFill>
                  <a:schemeClr val="accent6"/>
                </a:solidFill>
              </a:defRPr>
            </a:lvl8pPr>
            <a:lvl9pPr indent="-317500" lvl="8" marL="4114800" rtl="0">
              <a:spcBef>
                <a:spcPts val="0"/>
              </a:spcBef>
              <a:spcAft>
                <a:spcPts val="0"/>
              </a:spcAft>
              <a:buClr>
                <a:schemeClr val="accent6"/>
              </a:buClr>
              <a:buSzPts val="1400"/>
              <a:buFont typeface="Open Sans Medium"/>
              <a:buChar char="■"/>
              <a:defRPr>
                <a:solidFill>
                  <a:schemeClr val="accent6"/>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7" name="Shape 107"/>
        <p:cNvGrpSpPr/>
        <p:nvPr/>
      </p:nvGrpSpPr>
      <p:grpSpPr>
        <a:xfrm>
          <a:off x="0" y="0"/>
          <a:ext cx="0" cy="0"/>
          <a:chOff x="0" y="0"/>
          <a:chExt cx="0" cy="0"/>
        </a:xfrm>
      </p:grpSpPr>
      <p:sp>
        <p:nvSpPr>
          <p:cNvPr id="108" name="Google Shape;108;p8"/>
          <p:cNvSpPr/>
          <p:nvPr/>
        </p:nvSpPr>
        <p:spPr>
          <a:xfrm>
            <a:off x="1594500" y="928250"/>
            <a:ext cx="5955000" cy="3272400"/>
          </a:xfrm>
          <a:prstGeom prst="roundRect">
            <a:avLst>
              <a:gd fmla="val 5431"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txBox="1"/>
          <p:nvPr>
            <p:ph type="title"/>
          </p:nvPr>
        </p:nvSpPr>
        <p:spPr>
          <a:xfrm>
            <a:off x="2324000" y="1555800"/>
            <a:ext cx="4496100" cy="20319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solidFill>
                  <a:schemeClr val="accent6"/>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10" name="Google Shape;110;p8"/>
          <p:cNvGrpSpPr/>
          <p:nvPr/>
        </p:nvGrpSpPr>
        <p:grpSpPr>
          <a:xfrm>
            <a:off x="1421742" y="-126724"/>
            <a:ext cx="768173" cy="588522"/>
            <a:chOff x="8650400" y="824125"/>
            <a:chExt cx="124750" cy="95575"/>
          </a:xfrm>
        </p:grpSpPr>
        <p:sp>
          <p:nvSpPr>
            <p:cNvPr id="111" name="Google Shape;111;p8"/>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8"/>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8"/>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8"/>
            <p:cNvSpPr/>
            <p:nvPr/>
          </p:nvSpPr>
          <p:spPr>
            <a:xfrm>
              <a:off x="8650400" y="824125"/>
              <a:ext cx="124750" cy="40800"/>
            </a:xfrm>
            <a:custGeom>
              <a:rect b="b" l="l" r="r" t="t"/>
              <a:pathLst>
                <a:path extrusionOk="0" h="1632" w="499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540779" y="2271575"/>
            <a:ext cx="234762" cy="218290"/>
            <a:chOff x="8652775" y="883650"/>
            <a:chExt cx="38125" cy="35450"/>
          </a:xfrm>
        </p:grpSpPr>
        <p:sp>
          <p:nvSpPr>
            <p:cNvPr id="119" name="Google Shape;119;p8"/>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8"/>
          <p:cNvGrpSpPr/>
          <p:nvPr/>
        </p:nvGrpSpPr>
        <p:grpSpPr>
          <a:xfrm>
            <a:off x="7146466" y="192438"/>
            <a:ext cx="234762" cy="218290"/>
            <a:chOff x="8652775" y="883650"/>
            <a:chExt cx="38125" cy="35450"/>
          </a:xfrm>
        </p:grpSpPr>
        <p:sp>
          <p:nvSpPr>
            <p:cNvPr id="124" name="Google Shape;124;p8"/>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 name="Google Shape;127;p8"/>
          <p:cNvGrpSpPr/>
          <p:nvPr/>
        </p:nvGrpSpPr>
        <p:grpSpPr>
          <a:xfrm>
            <a:off x="8499454" y="3238200"/>
            <a:ext cx="234762" cy="218290"/>
            <a:chOff x="8652775" y="883650"/>
            <a:chExt cx="38125" cy="35450"/>
          </a:xfrm>
        </p:grpSpPr>
        <p:sp>
          <p:nvSpPr>
            <p:cNvPr id="128" name="Google Shape;128;p8"/>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 name="Google Shape;132;p8"/>
          <p:cNvGrpSpPr/>
          <p:nvPr/>
        </p:nvGrpSpPr>
        <p:grpSpPr>
          <a:xfrm>
            <a:off x="5791168" y="4604107"/>
            <a:ext cx="430885" cy="203666"/>
            <a:chOff x="8703675" y="886625"/>
            <a:chExt cx="69975" cy="33075"/>
          </a:xfrm>
        </p:grpSpPr>
        <p:sp>
          <p:nvSpPr>
            <p:cNvPr id="133" name="Google Shape;133;p8"/>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5" name="Shape 135"/>
        <p:cNvGrpSpPr/>
        <p:nvPr/>
      </p:nvGrpSpPr>
      <p:grpSpPr>
        <a:xfrm>
          <a:off x="0" y="0"/>
          <a:ext cx="0" cy="0"/>
          <a:chOff x="0" y="0"/>
          <a:chExt cx="0" cy="0"/>
        </a:xfrm>
      </p:grpSpPr>
      <p:sp>
        <p:nvSpPr>
          <p:cNvPr id="136" name="Google Shape;136;p9"/>
          <p:cNvSpPr/>
          <p:nvPr/>
        </p:nvSpPr>
        <p:spPr>
          <a:xfrm>
            <a:off x="3936275" y="354975"/>
            <a:ext cx="4795800" cy="4419000"/>
          </a:xfrm>
          <a:prstGeom prst="roundRect">
            <a:avLst>
              <a:gd fmla="val 392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9"/>
          <p:cNvSpPr txBox="1"/>
          <p:nvPr>
            <p:ph type="title"/>
          </p:nvPr>
        </p:nvSpPr>
        <p:spPr>
          <a:xfrm>
            <a:off x="4463675" y="1158788"/>
            <a:ext cx="3741000" cy="8313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sz="4200">
                <a:solidFill>
                  <a:schemeClr val="accent6"/>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38" name="Google Shape;138;p9"/>
          <p:cNvSpPr txBox="1"/>
          <p:nvPr>
            <p:ph idx="1" type="subTitle"/>
          </p:nvPr>
        </p:nvSpPr>
        <p:spPr>
          <a:xfrm>
            <a:off x="4463675" y="2137613"/>
            <a:ext cx="3741000" cy="1847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800">
                <a:solidFill>
                  <a:schemeClr val="accent6"/>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39" name="Google Shape;139;p9"/>
          <p:cNvGrpSpPr/>
          <p:nvPr/>
        </p:nvGrpSpPr>
        <p:grpSpPr>
          <a:xfrm>
            <a:off x="-43509" y="3921213"/>
            <a:ext cx="744312" cy="221985"/>
            <a:chOff x="8652775" y="883650"/>
            <a:chExt cx="120875" cy="36050"/>
          </a:xfrm>
        </p:grpSpPr>
        <p:sp>
          <p:nvSpPr>
            <p:cNvPr id="140" name="Google Shape;140;p9"/>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9"/>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9"/>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9"/>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9"/>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9"/>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6" name="Shape 146"/>
        <p:cNvGrpSpPr/>
        <p:nvPr/>
      </p:nvGrpSpPr>
      <p:grpSpPr>
        <a:xfrm>
          <a:off x="0" y="0"/>
          <a:ext cx="0" cy="0"/>
          <a:chOff x="0" y="0"/>
          <a:chExt cx="0" cy="0"/>
        </a:xfrm>
      </p:grpSpPr>
      <p:sp>
        <p:nvSpPr>
          <p:cNvPr id="147" name="Google Shape;147;p10"/>
          <p:cNvSpPr txBox="1"/>
          <p:nvPr>
            <p:ph type="title"/>
          </p:nvPr>
        </p:nvSpPr>
        <p:spPr>
          <a:xfrm>
            <a:off x="5050475" y="3314850"/>
            <a:ext cx="3047700" cy="9543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2500">
                <a:solidFill>
                  <a:schemeClr val="accent6"/>
                </a:solidFill>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75" y="445025"/>
            <a:ext cx="7717500" cy="740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Inter"/>
              <a:buNone/>
              <a:defRPr b="1" sz="3600">
                <a:solidFill>
                  <a:schemeClr val="dk1"/>
                </a:solidFill>
                <a:latin typeface="Inter"/>
                <a:ea typeface="Inter"/>
                <a:cs typeface="Inter"/>
                <a:sym typeface="Inter"/>
              </a:defRPr>
            </a:lvl1pPr>
            <a:lvl2pPr lvl="1">
              <a:spcBef>
                <a:spcPts val="0"/>
              </a:spcBef>
              <a:spcAft>
                <a:spcPts val="0"/>
              </a:spcAft>
              <a:buClr>
                <a:schemeClr val="dk1"/>
              </a:buClr>
              <a:buSzPts val="3600"/>
              <a:buFont typeface="Inter"/>
              <a:buNone/>
              <a:defRPr b="1" sz="3600">
                <a:solidFill>
                  <a:schemeClr val="dk1"/>
                </a:solidFill>
                <a:latin typeface="Inter"/>
                <a:ea typeface="Inter"/>
                <a:cs typeface="Inter"/>
                <a:sym typeface="Inter"/>
              </a:defRPr>
            </a:lvl2pPr>
            <a:lvl3pPr lvl="2">
              <a:spcBef>
                <a:spcPts val="0"/>
              </a:spcBef>
              <a:spcAft>
                <a:spcPts val="0"/>
              </a:spcAft>
              <a:buClr>
                <a:schemeClr val="dk1"/>
              </a:buClr>
              <a:buSzPts val="3600"/>
              <a:buFont typeface="Inter"/>
              <a:buNone/>
              <a:defRPr b="1" sz="3600">
                <a:solidFill>
                  <a:schemeClr val="dk1"/>
                </a:solidFill>
                <a:latin typeface="Inter"/>
                <a:ea typeface="Inter"/>
                <a:cs typeface="Inter"/>
                <a:sym typeface="Inter"/>
              </a:defRPr>
            </a:lvl3pPr>
            <a:lvl4pPr lvl="3">
              <a:spcBef>
                <a:spcPts val="0"/>
              </a:spcBef>
              <a:spcAft>
                <a:spcPts val="0"/>
              </a:spcAft>
              <a:buClr>
                <a:schemeClr val="dk1"/>
              </a:buClr>
              <a:buSzPts val="3600"/>
              <a:buFont typeface="Inter"/>
              <a:buNone/>
              <a:defRPr b="1" sz="3600">
                <a:solidFill>
                  <a:schemeClr val="dk1"/>
                </a:solidFill>
                <a:latin typeface="Inter"/>
                <a:ea typeface="Inter"/>
                <a:cs typeface="Inter"/>
                <a:sym typeface="Inter"/>
              </a:defRPr>
            </a:lvl4pPr>
            <a:lvl5pPr lvl="4">
              <a:spcBef>
                <a:spcPts val="0"/>
              </a:spcBef>
              <a:spcAft>
                <a:spcPts val="0"/>
              </a:spcAft>
              <a:buClr>
                <a:schemeClr val="dk1"/>
              </a:buClr>
              <a:buSzPts val="3600"/>
              <a:buFont typeface="Inter"/>
              <a:buNone/>
              <a:defRPr b="1" sz="3600">
                <a:solidFill>
                  <a:schemeClr val="dk1"/>
                </a:solidFill>
                <a:latin typeface="Inter"/>
                <a:ea typeface="Inter"/>
                <a:cs typeface="Inter"/>
                <a:sym typeface="Inter"/>
              </a:defRPr>
            </a:lvl5pPr>
            <a:lvl6pPr lvl="5">
              <a:spcBef>
                <a:spcPts val="0"/>
              </a:spcBef>
              <a:spcAft>
                <a:spcPts val="0"/>
              </a:spcAft>
              <a:buClr>
                <a:schemeClr val="dk1"/>
              </a:buClr>
              <a:buSzPts val="3600"/>
              <a:buFont typeface="Inter"/>
              <a:buNone/>
              <a:defRPr b="1" sz="3600">
                <a:solidFill>
                  <a:schemeClr val="dk1"/>
                </a:solidFill>
                <a:latin typeface="Inter"/>
                <a:ea typeface="Inter"/>
                <a:cs typeface="Inter"/>
                <a:sym typeface="Inter"/>
              </a:defRPr>
            </a:lvl6pPr>
            <a:lvl7pPr lvl="6">
              <a:spcBef>
                <a:spcPts val="0"/>
              </a:spcBef>
              <a:spcAft>
                <a:spcPts val="0"/>
              </a:spcAft>
              <a:buClr>
                <a:schemeClr val="dk1"/>
              </a:buClr>
              <a:buSzPts val="3600"/>
              <a:buFont typeface="Inter"/>
              <a:buNone/>
              <a:defRPr b="1" sz="3600">
                <a:solidFill>
                  <a:schemeClr val="dk1"/>
                </a:solidFill>
                <a:latin typeface="Inter"/>
                <a:ea typeface="Inter"/>
                <a:cs typeface="Inter"/>
                <a:sym typeface="Inter"/>
              </a:defRPr>
            </a:lvl7pPr>
            <a:lvl8pPr lvl="7">
              <a:spcBef>
                <a:spcPts val="0"/>
              </a:spcBef>
              <a:spcAft>
                <a:spcPts val="0"/>
              </a:spcAft>
              <a:buClr>
                <a:schemeClr val="dk1"/>
              </a:buClr>
              <a:buSzPts val="3600"/>
              <a:buFont typeface="Inter"/>
              <a:buNone/>
              <a:defRPr b="1" sz="3600">
                <a:solidFill>
                  <a:schemeClr val="dk1"/>
                </a:solidFill>
                <a:latin typeface="Inter"/>
                <a:ea typeface="Inter"/>
                <a:cs typeface="Inter"/>
                <a:sym typeface="Inter"/>
              </a:defRPr>
            </a:lvl8pPr>
            <a:lvl9pPr lvl="8">
              <a:spcBef>
                <a:spcPts val="0"/>
              </a:spcBef>
              <a:spcAft>
                <a:spcPts val="0"/>
              </a:spcAft>
              <a:buClr>
                <a:schemeClr val="dk1"/>
              </a:buClr>
              <a:buSzPts val="3600"/>
              <a:buFont typeface="Inter"/>
              <a:buNone/>
              <a:defRPr b="1" sz="3600">
                <a:solidFill>
                  <a:schemeClr val="dk1"/>
                </a:solidFill>
                <a:latin typeface="Inter"/>
                <a:ea typeface="Inter"/>
                <a:cs typeface="Inter"/>
                <a:sym typeface="Inter"/>
              </a:defRPr>
            </a:lvl9pPr>
          </a:lstStyle>
          <a:p/>
        </p:txBody>
      </p:sp>
      <p:sp>
        <p:nvSpPr>
          <p:cNvPr id="7" name="Google Shape;7;p1"/>
          <p:cNvSpPr txBox="1"/>
          <p:nvPr>
            <p:ph idx="1" type="body"/>
          </p:nvPr>
        </p:nvSpPr>
        <p:spPr>
          <a:xfrm>
            <a:off x="71327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hyperlink" Target="https://docs.google.com/spreadsheets/d/1DAfoNXWSdaz-a5vH7BVf67DXgKLzHTjXWKmvAWKTpYU/copy#gid=0" TargetMode="External"/><Relationship Id="rId4" Type="http://schemas.openxmlformats.org/officeDocument/2006/relationships/image" Target="../media/image2.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hyperlink" Target="https://docs.google.com/spreadsheets/d/1DAfoNXWSdaz-a5vH7BVf67DXgKLzHTjXWKmvAWKTpYU/copy#gid=0" TargetMode="External"/><Relationship Id="rId4" Type="http://schemas.openxmlformats.org/officeDocument/2006/relationships/image" Target="../media/image2.png"/><Relationship Id="rId5" Type="http://schemas.openxmlformats.org/officeDocument/2006/relationships/image" Target="../media/image6.png"/><Relationship Id="rId6"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29"/>
          <p:cNvSpPr/>
          <p:nvPr/>
        </p:nvSpPr>
        <p:spPr>
          <a:xfrm>
            <a:off x="449150" y="354975"/>
            <a:ext cx="4795800" cy="4419000"/>
          </a:xfrm>
          <a:prstGeom prst="roundRect">
            <a:avLst>
              <a:gd fmla="val 392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txBox="1"/>
          <p:nvPr>
            <p:ph type="ctrTitle"/>
          </p:nvPr>
        </p:nvSpPr>
        <p:spPr>
          <a:xfrm>
            <a:off x="723500" y="539375"/>
            <a:ext cx="4247100" cy="240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R/place Bot </a:t>
            </a:r>
            <a:r>
              <a:rPr lang="en"/>
              <a:t>Detection V2</a:t>
            </a:r>
            <a:r>
              <a:rPr lang="en"/>
              <a:t> </a:t>
            </a:r>
            <a:endParaRPr/>
          </a:p>
        </p:txBody>
      </p:sp>
      <p:sp>
        <p:nvSpPr>
          <p:cNvPr id="508" name="Google Shape;508;p29"/>
          <p:cNvSpPr txBox="1"/>
          <p:nvPr>
            <p:ph idx="1" type="subTitle"/>
          </p:nvPr>
        </p:nvSpPr>
        <p:spPr>
          <a:xfrm>
            <a:off x="723500" y="3233700"/>
            <a:ext cx="2869800" cy="7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Sam Kaseff and </a:t>
            </a:r>
            <a:endParaRPr/>
          </a:p>
          <a:p>
            <a:pPr indent="0" lvl="0" marL="0" rtl="0" algn="l">
              <a:spcBef>
                <a:spcPts val="0"/>
              </a:spcBef>
              <a:spcAft>
                <a:spcPts val="0"/>
              </a:spcAft>
              <a:buNone/>
            </a:pPr>
            <a:r>
              <a:rPr lang="en"/>
              <a:t>Sean Patrick King.</a:t>
            </a:r>
            <a:endParaRPr/>
          </a:p>
        </p:txBody>
      </p:sp>
      <p:grpSp>
        <p:nvGrpSpPr>
          <p:cNvPr id="509" name="Google Shape;509;p29"/>
          <p:cNvGrpSpPr/>
          <p:nvPr/>
        </p:nvGrpSpPr>
        <p:grpSpPr>
          <a:xfrm>
            <a:off x="5111273" y="97017"/>
            <a:ext cx="1088320" cy="1251963"/>
            <a:chOff x="2258600" y="1433188"/>
            <a:chExt cx="467050" cy="537300"/>
          </a:xfrm>
        </p:grpSpPr>
        <p:sp>
          <p:nvSpPr>
            <p:cNvPr id="510" name="Google Shape;510;p29"/>
            <p:cNvSpPr/>
            <p:nvPr/>
          </p:nvSpPr>
          <p:spPr>
            <a:xfrm>
              <a:off x="2258600" y="1433350"/>
              <a:ext cx="467050" cy="536975"/>
            </a:xfrm>
            <a:custGeom>
              <a:rect b="b" l="l" r="r" t="t"/>
              <a:pathLst>
                <a:path extrusionOk="0" h="21479" w="18682">
                  <a:moveTo>
                    <a:pt x="9347" y="607"/>
                  </a:moveTo>
                  <a:cubicBezTo>
                    <a:pt x="9740" y="607"/>
                    <a:pt x="10050" y="929"/>
                    <a:pt x="10050" y="1322"/>
                  </a:cubicBezTo>
                  <a:cubicBezTo>
                    <a:pt x="10050" y="1715"/>
                    <a:pt x="9740" y="2024"/>
                    <a:pt x="9347" y="2024"/>
                  </a:cubicBezTo>
                  <a:cubicBezTo>
                    <a:pt x="8954" y="2024"/>
                    <a:pt x="8633" y="1715"/>
                    <a:pt x="8633" y="1322"/>
                  </a:cubicBezTo>
                  <a:cubicBezTo>
                    <a:pt x="8633" y="929"/>
                    <a:pt x="8954" y="607"/>
                    <a:pt x="9347" y="607"/>
                  </a:cubicBezTo>
                  <a:close/>
                  <a:moveTo>
                    <a:pt x="9347" y="0"/>
                  </a:moveTo>
                  <a:cubicBezTo>
                    <a:pt x="8609" y="0"/>
                    <a:pt x="8025" y="583"/>
                    <a:pt x="8025" y="1322"/>
                  </a:cubicBezTo>
                  <a:cubicBezTo>
                    <a:pt x="8025" y="1905"/>
                    <a:pt x="8395" y="2393"/>
                    <a:pt x="8918" y="2572"/>
                  </a:cubicBezTo>
                  <a:lnTo>
                    <a:pt x="8918" y="3608"/>
                  </a:lnTo>
                  <a:cubicBezTo>
                    <a:pt x="6120" y="3739"/>
                    <a:pt x="3656" y="5155"/>
                    <a:pt x="2108" y="7287"/>
                  </a:cubicBezTo>
                  <a:cubicBezTo>
                    <a:pt x="1906" y="7560"/>
                    <a:pt x="1727" y="7858"/>
                    <a:pt x="1548" y="8156"/>
                  </a:cubicBezTo>
                  <a:lnTo>
                    <a:pt x="1167" y="8156"/>
                  </a:lnTo>
                  <a:cubicBezTo>
                    <a:pt x="417" y="9489"/>
                    <a:pt x="1" y="11037"/>
                    <a:pt x="1" y="12668"/>
                  </a:cubicBezTo>
                  <a:cubicBezTo>
                    <a:pt x="1" y="12847"/>
                    <a:pt x="1" y="13014"/>
                    <a:pt x="13" y="13180"/>
                  </a:cubicBezTo>
                  <a:lnTo>
                    <a:pt x="429" y="13180"/>
                  </a:lnTo>
                  <a:cubicBezTo>
                    <a:pt x="441" y="13442"/>
                    <a:pt x="477" y="13704"/>
                    <a:pt x="513" y="13954"/>
                  </a:cubicBezTo>
                  <a:cubicBezTo>
                    <a:pt x="1191" y="18217"/>
                    <a:pt x="4882" y="21479"/>
                    <a:pt x="9347" y="21479"/>
                  </a:cubicBezTo>
                  <a:cubicBezTo>
                    <a:pt x="13800" y="21479"/>
                    <a:pt x="17491" y="18217"/>
                    <a:pt x="18170" y="13954"/>
                  </a:cubicBezTo>
                  <a:cubicBezTo>
                    <a:pt x="18205" y="13704"/>
                    <a:pt x="18241" y="13442"/>
                    <a:pt x="18253" y="13180"/>
                  </a:cubicBezTo>
                  <a:lnTo>
                    <a:pt x="18670" y="13180"/>
                  </a:lnTo>
                  <a:cubicBezTo>
                    <a:pt x="18682" y="13014"/>
                    <a:pt x="18682" y="12847"/>
                    <a:pt x="18682" y="12668"/>
                  </a:cubicBezTo>
                  <a:cubicBezTo>
                    <a:pt x="18682" y="11025"/>
                    <a:pt x="18265" y="9489"/>
                    <a:pt x="17515" y="8156"/>
                  </a:cubicBezTo>
                  <a:lnTo>
                    <a:pt x="17134" y="8156"/>
                  </a:lnTo>
                  <a:cubicBezTo>
                    <a:pt x="16967" y="7858"/>
                    <a:pt x="16777" y="7572"/>
                    <a:pt x="16574" y="7287"/>
                  </a:cubicBezTo>
                  <a:cubicBezTo>
                    <a:pt x="15026" y="5155"/>
                    <a:pt x="12562" y="3739"/>
                    <a:pt x="9764" y="3608"/>
                  </a:cubicBezTo>
                  <a:lnTo>
                    <a:pt x="9764" y="2572"/>
                  </a:lnTo>
                  <a:cubicBezTo>
                    <a:pt x="10288" y="2393"/>
                    <a:pt x="10657" y="1905"/>
                    <a:pt x="10657" y="1322"/>
                  </a:cubicBezTo>
                  <a:cubicBezTo>
                    <a:pt x="10657" y="583"/>
                    <a:pt x="10073" y="0"/>
                    <a:pt x="9347"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 name="Google Shape;511;p29"/>
            <p:cNvGrpSpPr/>
            <p:nvPr/>
          </p:nvGrpSpPr>
          <p:grpSpPr>
            <a:xfrm>
              <a:off x="2258600" y="1433188"/>
              <a:ext cx="467050" cy="537300"/>
              <a:chOff x="2258600" y="-256450"/>
              <a:chExt cx="467050" cy="537300"/>
            </a:xfrm>
          </p:grpSpPr>
          <p:sp>
            <p:nvSpPr>
              <p:cNvPr id="512" name="Google Shape;512;p29"/>
              <p:cNvSpPr/>
              <p:nvPr/>
            </p:nvSpPr>
            <p:spPr>
              <a:xfrm>
                <a:off x="2481850" y="-201675"/>
                <a:ext cx="20850" cy="94075"/>
              </a:xfrm>
              <a:custGeom>
                <a:rect b="b" l="l" r="r" t="t"/>
                <a:pathLst>
                  <a:path extrusionOk="0" h="3763" w="834">
                    <a:moveTo>
                      <a:pt x="0" y="0"/>
                    </a:moveTo>
                    <a:lnTo>
                      <a:pt x="0" y="3763"/>
                    </a:lnTo>
                    <a:lnTo>
                      <a:pt x="834" y="3763"/>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2269025" y="69475"/>
                <a:ext cx="446500" cy="23250"/>
              </a:xfrm>
              <a:custGeom>
                <a:rect b="b" l="l" r="r" t="t"/>
                <a:pathLst>
                  <a:path extrusionOk="0" h="930" w="17860">
                    <a:moveTo>
                      <a:pt x="0" y="1"/>
                    </a:moveTo>
                    <a:cubicBezTo>
                      <a:pt x="12" y="322"/>
                      <a:pt x="48" y="620"/>
                      <a:pt x="96" y="930"/>
                    </a:cubicBezTo>
                    <a:lnTo>
                      <a:pt x="17753" y="930"/>
                    </a:lnTo>
                    <a:cubicBezTo>
                      <a:pt x="17800" y="620"/>
                      <a:pt x="17836" y="310"/>
                      <a:pt x="178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9"/>
              <p:cNvSpPr/>
              <p:nvPr/>
            </p:nvSpPr>
            <p:spPr>
              <a:xfrm>
                <a:off x="2271700" y="92700"/>
                <a:ext cx="441150" cy="188150"/>
              </a:xfrm>
              <a:custGeom>
                <a:rect b="b" l="l" r="r" t="t"/>
                <a:pathLst>
                  <a:path extrusionOk="0" h="7526" w="17646">
                    <a:moveTo>
                      <a:pt x="1" y="1"/>
                    </a:moveTo>
                    <a:cubicBezTo>
                      <a:pt x="679" y="4263"/>
                      <a:pt x="4370" y="7525"/>
                      <a:pt x="8823" y="7525"/>
                    </a:cubicBezTo>
                    <a:cubicBezTo>
                      <a:pt x="13276" y="7525"/>
                      <a:pt x="16967" y="4263"/>
                      <a:pt x="176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9"/>
              <p:cNvSpPr/>
              <p:nvPr/>
            </p:nvSpPr>
            <p:spPr>
              <a:xfrm>
                <a:off x="2311300" y="-166250"/>
                <a:ext cx="361675" cy="92300"/>
              </a:xfrm>
              <a:custGeom>
                <a:rect b="b" l="l" r="r" t="t"/>
                <a:pathLst>
                  <a:path extrusionOk="0" h="3692" w="14467">
                    <a:moveTo>
                      <a:pt x="7239" y="0"/>
                    </a:moveTo>
                    <a:cubicBezTo>
                      <a:pt x="4262" y="0"/>
                      <a:pt x="1631" y="1453"/>
                      <a:pt x="0" y="3691"/>
                    </a:cubicBezTo>
                    <a:lnTo>
                      <a:pt x="14466" y="3691"/>
                    </a:lnTo>
                    <a:cubicBezTo>
                      <a:pt x="12847" y="1453"/>
                      <a:pt x="10216" y="0"/>
                      <a:pt x="7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2296700" y="-73975"/>
                <a:ext cx="391150" cy="23225"/>
              </a:xfrm>
              <a:custGeom>
                <a:rect b="b" l="l" r="r" t="t"/>
                <a:pathLst>
                  <a:path extrusionOk="0" h="929" w="15646">
                    <a:moveTo>
                      <a:pt x="584" y="0"/>
                    </a:moveTo>
                    <a:cubicBezTo>
                      <a:pt x="370" y="298"/>
                      <a:pt x="179" y="607"/>
                      <a:pt x="1" y="929"/>
                    </a:cubicBezTo>
                    <a:lnTo>
                      <a:pt x="15645" y="929"/>
                    </a:lnTo>
                    <a:cubicBezTo>
                      <a:pt x="15467" y="607"/>
                      <a:pt x="15276" y="298"/>
                      <a:pt x="15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2258600" y="-52550"/>
                <a:ext cx="467050" cy="125925"/>
              </a:xfrm>
              <a:custGeom>
                <a:rect b="b" l="l" r="r" t="t"/>
                <a:pathLst>
                  <a:path extrusionOk="0" h="5037" w="18682">
                    <a:moveTo>
                      <a:pt x="1167" y="0"/>
                    </a:moveTo>
                    <a:cubicBezTo>
                      <a:pt x="429" y="1346"/>
                      <a:pt x="1" y="2882"/>
                      <a:pt x="1" y="4525"/>
                    </a:cubicBezTo>
                    <a:cubicBezTo>
                      <a:pt x="1" y="4691"/>
                      <a:pt x="13" y="4870"/>
                      <a:pt x="24" y="5037"/>
                    </a:cubicBezTo>
                    <a:lnTo>
                      <a:pt x="18670" y="5037"/>
                    </a:lnTo>
                    <a:cubicBezTo>
                      <a:pt x="18682" y="4870"/>
                      <a:pt x="18682" y="4691"/>
                      <a:pt x="18682" y="4525"/>
                    </a:cubicBezTo>
                    <a:cubicBezTo>
                      <a:pt x="18682" y="2882"/>
                      <a:pt x="18265" y="1346"/>
                      <a:pt x="175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2459225" y="-256450"/>
                <a:ext cx="66100" cy="66100"/>
              </a:xfrm>
              <a:custGeom>
                <a:rect b="b" l="l" r="r" t="t"/>
                <a:pathLst>
                  <a:path extrusionOk="0" h="2644" w="2644">
                    <a:moveTo>
                      <a:pt x="1322" y="620"/>
                    </a:moveTo>
                    <a:cubicBezTo>
                      <a:pt x="1715" y="620"/>
                      <a:pt x="2036" y="929"/>
                      <a:pt x="2036" y="1322"/>
                    </a:cubicBezTo>
                    <a:cubicBezTo>
                      <a:pt x="2036" y="1715"/>
                      <a:pt x="1715" y="2036"/>
                      <a:pt x="1322" y="2036"/>
                    </a:cubicBezTo>
                    <a:cubicBezTo>
                      <a:pt x="929" y="2036"/>
                      <a:pt x="608" y="1715"/>
                      <a:pt x="608" y="1322"/>
                    </a:cubicBezTo>
                    <a:cubicBezTo>
                      <a:pt x="608" y="929"/>
                      <a:pt x="929" y="620"/>
                      <a:pt x="1322" y="620"/>
                    </a:cubicBezTo>
                    <a:close/>
                    <a:moveTo>
                      <a:pt x="1322" y="1"/>
                    </a:moveTo>
                    <a:cubicBezTo>
                      <a:pt x="596" y="1"/>
                      <a:pt x="0" y="596"/>
                      <a:pt x="0" y="1322"/>
                    </a:cubicBezTo>
                    <a:cubicBezTo>
                      <a:pt x="0" y="2048"/>
                      <a:pt x="596" y="2644"/>
                      <a:pt x="1322" y="2644"/>
                    </a:cubicBezTo>
                    <a:cubicBezTo>
                      <a:pt x="2048" y="2644"/>
                      <a:pt x="2644" y="2048"/>
                      <a:pt x="2644" y="1322"/>
                    </a:cubicBezTo>
                    <a:cubicBezTo>
                      <a:pt x="2644" y="596"/>
                      <a:pt x="2048" y="1"/>
                      <a:pt x="1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2578575" y="4900"/>
                <a:ext cx="44375" cy="68475"/>
              </a:xfrm>
              <a:custGeom>
                <a:rect b="b" l="l" r="r" t="t"/>
                <a:pathLst>
                  <a:path extrusionOk="0" h="2739" w="1775">
                    <a:moveTo>
                      <a:pt x="1656" y="0"/>
                    </a:moveTo>
                    <a:lnTo>
                      <a:pt x="1" y="2739"/>
                    </a:lnTo>
                    <a:lnTo>
                      <a:pt x="1775" y="2739"/>
                    </a:lnTo>
                    <a:lnTo>
                      <a:pt x="1775" y="631"/>
                    </a:lnTo>
                    <a:cubicBezTo>
                      <a:pt x="1775" y="405"/>
                      <a:pt x="1739" y="191"/>
                      <a:pt x="16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9"/>
              <p:cNvSpPr/>
              <p:nvPr/>
            </p:nvSpPr>
            <p:spPr>
              <a:xfrm>
                <a:off x="2479175" y="-22500"/>
                <a:ext cx="99425" cy="95875"/>
              </a:xfrm>
              <a:custGeom>
                <a:rect b="b" l="l" r="r" t="t"/>
                <a:pathLst>
                  <a:path extrusionOk="0" h="3835" w="3977">
                    <a:moveTo>
                      <a:pt x="2322" y="1"/>
                    </a:moveTo>
                    <a:lnTo>
                      <a:pt x="0" y="3835"/>
                    </a:lnTo>
                    <a:lnTo>
                      <a:pt x="1655" y="3835"/>
                    </a:lnTo>
                    <a:lnTo>
                      <a:pt x="3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9"/>
              <p:cNvSpPr/>
              <p:nvPr/>
            </p:nvSpPr>
            <p:spPr>
              <a:xfrm>
                <a:off x="2361300" y="-22500"/>
                <a:ext cx="175925" cy="95875"/>
              </a:xfrm>
              <a:custGeom>
                <a:rect b="b" l="l" r="r" t="t"/>
                <a:pathLst>
                  <a:path extrusionOk="0" h="3835" w="7037">
                    <a:moveTo>
                      <a:pt x="1739" y="1"/>
                    </a:moveTo>
                    <a:cubicBezTo>
                      <a:pt x="786" y="1"/>
                      <a:pt x="0" y="775"/>
                      <a:pt x="0" y="1727"/>
                    </a:cubicBezTo>
                    <a:lnTo>
                      <a:pt x="0" y="3835"/>
                    </a:lnTo>
                    <a:lnTo>
                      <a:pt x="4715" y="3835"/>
                    </a:lnTo>
                    <a:lnTo>
                      <a:pt x="70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9"/>
              <p:cNvSpPr/>
              <p:nvPr/>
            </p:nvSpPr>
            <p:spPr>
              <a:xfrm>
                <a:off x="2561925" y="-8800"/>
                <a:ext cx="58050" cy="82175"/>
              </a:xfrm>
              <a:custGeom>
                <a:rect b="b" l="l" r="r" t="t"/>
                <a:pathLst>
                  <a:path extrusionOk="0" h="3287" w="2322">
                    <a:moveTo>
                      <a:pt x="1977" y="1"/>
                    </a:moveTo>
                    <a:lnTo>
                      <a:pt x="0" y="3287"/>
                    </a:lnTo>
                    <a:lnTo>
                      <a:pt x="667" y="3287"/>
                    </a:lnTo>
                    <a:lnTo>
                      <a:pt x="2322" y="548"/>
                    </a:lnTo>
                    <a:cubicBezTo>
                      <a:pt x="2238" y="346"/>
                      <a:pt x="2131" y="155"/>
                      <a:pt x="1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9"/>
              <p:cNvSpPr/>
              <p:nvPr/>
            </p:nvSpPr>
            <p:spPr>
              <a:xfrm>
                <a:off x="2520550" y="-22500"/>
                <a:ext cx="90800" cy="95875"/>
              </a:xfrm>
              <a:custGeom>
                <a:rect b="b" l="l" r="r" t="t"/>
                <a:pathLst>
                  <a:path extrusionOk="0" h="3835" w="3632">
                    <a:moveTo>
                      <a:pt x="2322" y="1"/>
                    </a:moveTo>
                    <a:lnTo>
                      <a:pt x="0" y="3835"/>
                    </a:lnTo>
                    <a:lnTo>
                      <a:pt x="1655" y="3835"/>
                    </a:lnTo>
                    <a:lnTo>
                      <a:pt x="3632" y="549"/>
                    </a:lnTo>
                    <a:cubicBezTo>
                      <a:pt x="3322" y="215"/>
                      <a:pt x="2870" y="1"/>
                      <a:pt x="2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9"/>
              <p:cNvSpPr/>
              <p:nvPr/>
            </p:nvSpPr>
            <p:spPr>
              <a:xfrm>
                <a:off x="2348500" y="128125"/>
                <a:ext cx="34850" cy="34550"/>
              </a:xfrm>
              <a:custGeom>
                <a:rect b="b" l="l" r="r" t="t"/>
                <a:pathLst>
                  <a:path extrusionOk="0" h="1382" w="1394">
                    <a:moveTo>
                      <a:pt x="723" y="0"/>
                    </a:moveTo>
                    <a:cubicBezTo>
                      <a:pt x="716" y="0"/>
                      <a:pt x="710" y="0"/>
                      <a:pt x="703" y="0"/>
                    </a:cubicBezTo>
                    <a:cubicBezTo>
                      <a:pt x="310" y="0"/>
                      <a:pt x="0" y="310"/>
                      <a:pt x="0" y="691"/>
                    </a:cubicBezTo>
                    <a:cubicBezTo>
                      <a:pt x="0" y="1072"/>
                      <a:pt x="310" y="1381"/>
                      <a:pt x="703" y="1381"/>
                    </a:cubicBezTo>
                    <a:cubicBezTo>
                      <a:pt x="1084" y="1381"/>
                      <a:pt x="1393" y="1072"/>
                      <a:pt x="1393" y="691"/>
                    </a:cubicBezTo>
                    <a:cubicBezTo>
                      <a:pt x="1393" y="317"/>
                      <a:pt x="1095" y="0"/>
                      <a:pt x="7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9"/>
              <p:cNvSpPr/>
              <p:nvPr/>
            </p:nvSpPr>
            <p:spPr>
              <a:xfrm>
                <a:off x="2399100" y="128125"/>
                <a:ext cx="34550" cy="34550"/>
              </a:xfrm>
              <a:custGeom>
                <a:rect b="b" l="l" r="r" t="t"/>
                <a:pathLst>
                  <a:path extrusionOk="0" h="1382" w="1382">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9"/>
              <p:cNvSpPr/>
              <p:nvPr/>
            </p:nvSpPr>
            <p:spPr>
              <a:xfrm>
                <a:off x="2449700" y="128125"/>
                <a:ext cx="34550" cy="34550"/>
              </a:xfrm>
              <a:custGeom>
                <a:rect b="b" l="l" r="r" t="t"/>
                <a:pathLst>
                  <a:path extrusionOk="0" h="1382" w="1382">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9"/>
              <p:cNvSpPr/>
              <p:nvPr/>
            </p:nvSpPr>
            <p:spPr>
              <a:xfrm>
                <a:off x="2500300" y="128125"/>
                <a:ext cx="34550" cy="34550"/>
              </a:xfrm>
              <a:custGeom>
                <a:rect b="b" l="l" r="r" t="t"/>
                <a:pathLst>
                  <a:path extrusionOk="0" h="1382" w="1382">
                    <a:moveTo>
                      <a:pt x="712" y="0"/>
                    </a:moveTo>
                    <a:cubicBezTo>
                      <a:pt x="705" y="0"/>
                      <a:pt x="698" y="0"/>
                      <a:pt x="691" y="0"/>
                    </a:cubicBezTo>
                    <a:cubicBezTo>
                      <a:pt x="310" y="0"/>
                      <a:pt x="1" y="310"/>
                      <a:pt x="1" y="691"/>
                    </a:cubicBezTo>
                    <a:cubicBezTo>
                      <a:pt x="1" y="1072"/>
                      <a:pt x="310" y="1381"/>
                      <a:pt x="691" y="1381"/>
                    </a:cubicBezTo>
                    <a:cubicBezTo>
                      <a:pt x="1072" y="1381"/>
                      <a:pt x="1382" y="1072"/>
                      <a:pt x="1382" y="691"/>
                    </a:cubicBezTo>
                    <a:cubicBezTo>
                      <a:pt x="1382" y="317"/>
                      <a:pt x="1083" y="0"/>
                      <a:pt x="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9"/>
              <p:cNvSpPr/>
              <p:nvPr/>
            </p:nvSpPr>
            <p:spPr>
              <a:xfrm>
                <a:off x="2550600" y="128125"/>
                <a:ext cx="34850" cy="34550"/>
              </a:xfrm>
              <a:custGeom>
                <a:rect b="b" l="l" r="r" t="t"/>
                <a:pathLst>
                  <a:path extrusionOk="0" h="1382" w="1394">
                    <a:moveTo>
                      <a:pt x="712" y="0"/>
                    </a:moveTo>
                    <a:cubicBezTo>
                      <a:pt x="705" y="0"/>
                      <a:pt x="698" y="0"/>
                      <a:pt x="691" y="0"/>
                    </a:cubicBezTo>
                    <a:cubicBezTo>
                      <a:pt x="310" y="0"/>
                      <a:pt x="1" y="310"/>
                      <a:pt x="1" y="691"/>
                    </a:cubicBezTo>
                    <a:cubicBezTo>
                      <a:pt x="1" y="1072"/>
                      <a:pt x="310" y="1381"/>
                      <a:pt x="691" y="1381"/>
                    </a:cubicBezTo>
                    <a:cubicBezTo>
                      <a:pt x="1084" y="1381"/>
                      <a:pt x="1394" y="1072"/>
                      <a:pt x="1394" y="691"/>
                    </a:cubicBezTo>
                    <a:cubicBezTo>
                      <a:pt x="1394" y="317"/>
                      <a:pt x="1095" y="0"/>
                      <a:pt x="7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9"/>
              <p:cNvSpPr/>
              <p:nvPr/>
            </p:nvSpPr>
            <p:spPr>
              <a:xfrm>
                <a:off x="2601200" y="128125"/>
                <a:ext cx="34550" cy="34550"/>
              </a:xfrm>
              <a:custGeom>
                <a:rect b="b" l="l" r="r" t="t"/>
                <a:pathLst>
                  <a:path extrusionOk="0" h="1382" w="1382">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9"/>
              <p:cNvSpPr/>
              <p:nvPr/>
            </p:nvSpPr>
            <p:spPr>
              <a:xfrm>
                <a:off x="2392850" y="187050"/>
                <a:ext cx="198850" cy="11050"/>
              </a:xfrm>
              <a:custGeom>
                <a:rect b="b" l="l" r="r" t="t"/>
                <a:pathLst>
                  <a:path extrusionOk="0" h="442" w="7954">
                    <a:moveTo>
                      <a:pt x="0" y="1"/>
                    </a:moveTo>
                    <a:lnTo>
                      <a:pt x="0" y="441"/>
                    </a:lnTo>
                    <a:lnTo>
                      <a:pt x="7954" y="441"/>
                    </a:lnTo>
                    <a:lnTo>
                      <a:pt x="79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9"/>
              <p:cNvSpPr/>
              <p:nvPr/>
            </p:nvSpPr>
            <p:spPr>
              <a:xfrm>
                <a:off x="2392850" y="213250"/>
                <a:ext cx="198850" cy="11050"/>
              </a:xfrm>
              <a:custGeom>
                <a:rect b="b" l="l" r="r" t="t"/>
                <a:pathLst>
                  <a:path extrusionOk="0" h="442" w="7954">
                    <a:moveTo>
                      <a:pt x="0" y="1"/>
                    </a:moveTo>
                    <a:lnTo>
                      <a:pt x="0" y="441"/>
                    </a:lnTo>
                    <a:lnTo>
                      <a:pt x="7954" y="441"/>
                    </a:lnTo>
                    <a:lnTo>
                      <a:pt x="79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2" name="Google Shape;532;p29"/>
          <p:cNvGrpSpPr/>
          <p:nvPr/>
        </p:nvGrpSpPr>
        <p:grpSpPr>
          <a:xfrm>
            <a:off x="6590796" y="3332394"/>
            <a:ext cx="1055985" cy="905499"/>
            <a:chOff x="4041575" y="1574875"/>
            <a:chExt cx="296475" cy="254225"/>
          </a:xfrm>
        </p:grpSpPr>
        <p:sp>
          <p:nvSpPr>
            <p:cNvPr id="533" name="Google Shape;533;p29"/>
            <p:cNvSpPr/>
            <p:nvPr/>
          </p:nvSpPr>
          <p:spPr>
            <a:xfrm>
              <a:off x="4041575" y="1574875"/>
              <a:ext cx="296475" cy="254225"/>
            </a:xfrm>
            <a:custGeom>
              <a:rect b="b" l="l" r="r" t="t"/>
              <a:pathLst>
                <a:path extrusionOk="0" h="10169" w="11859">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 name="Google Shape;534;p29"/>
            <p:cNvGrpSpPr/>
            <p:nvPr/>
          </p:nvGrpSpPr>
          <p:grpSpPr>
            <a:xfrm>
              <a:off x="4041575" y="1575025"/>
              <a:ext cx="296475" cy="253925"/>
              <a:chOff x="4041575" y="-114775"/>
              <a:chExt cx="296475" cy="253925"/>
            </a:xfrm>
          </p:grpSpPr>
          <p:sp>
            <p:nvSpPr>
              <p:cNvPr id="535" name="Google Shape;535;p29"/>
              <p:cNvSpPr/>
              <p:nvPr/>
            </p:nvSpPr>
            <p:spPr>
              <a:xfrm>
                <a:off x="4052275" y="-104050"/>
                <a:ext cx="11050" cy="125925"/>
              </a:xfrm>
              <a:custGeom>
                <a:rect b="b" l="l" r="r" t="t"/>
                <a:pathLst>
                  <a:path extrusionOk="0" h="5037" w="442">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9"/>
              <p:cNvSpPr/>
              <p:nvPr/>
            </p:nvSpPr>
            <p:spPr>
              <a:xfrm>
                <a:off x="4041575" y="-114775"/>
                <a:ext cx="32750" cy="32775"/>
              </a:xfrm>
              <a:custGeom>
                <a:rect b="b" l="l" r="r" t="t"/>
                <a:pathLst>
                  <a:path extrusionOk="0" h="1311" w="131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9"/>
              <p:cNvSpPr/>
              <p:nvPr/>
            </p:nvSpPr>
            <p:spPr>
              <a:xfrm>
                <a:off x="4316000" y="-104050"/>
                <a:ext cx="11050" cy="125925"/>
              </a:xfrm>
              <a:custGeom>
                <a:rect b="b" l="l" r="r" t="t"/>
                <a:pathLst>
                  <a:path extrusionOk="0" h="5037" w="442">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9"/>
              <p:cNvSpPr/>
              <p:nvPr/>
            </p:nvSpPr>
            <p:spPr>
              <a:xfrm>
                <a:off x="4305000" y="-114775"/>
                <a:ext cx="33050" cy="32775"/>
              </a:xfrm>
              <a:custGeom>
                <a:rect b="b" l="l" r="r" t="t"/>
                <a:pathLst>
                  <a:path extrusionOk="0" h="1311" w="1322">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9"/>
              <p:cNvSpPr/>
              <p:nvPr/>
            </p:nvSpPr>
            <p:spPr>
              <a:xfrm>
                <a:off x="4286525" y="-7300"/>
                <a:ext cx="48250" cy="48525"/>
              </a:xfrm>
              <a:custGeom>
                <a:rect b="b" l="l" r="r" t="t"/>
                <a:pathLst>
                  <a:path extrusionOk="0" h="1941" w="193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9"/>
              <p:cNvSpPr/>
              <p:nvPr/>
            </p:nvSpPr>
            <p:spPr>
              <a:xfrm>
                <a:off x="4044550" y="-7300"/>
                <a:ext cx="48525" cy="48525"/>
              </a:xfrm>
              <a:custGeom>
                <a:rect b="b" l="l" r="r" t="t"/>
                <a:pathLst>
                  <a:path extrusionOk="0" h="1941" w="1941">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9"/>
              <p:cNvSpPr/>
              <p:nvPr/>
            </p:nvSpPr>
            <p:spPr>
              <a:xfrm>
                <a:off x="4067450" y="-105250"/>
                <a:ext cx="244400" cy="244400"/>
              </a:xfrm>
              <a:custGeom>
                <a:rect b="b" l="l" r="r" t="t"/>
                <a:pathLst>
                  <a:path extrusionOk="0" h="9776" w="9776">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9"/>
              <p:cNvSpPr/>
              <p:nvPr/>
            </p:nvSpPr>
            <p:spPr>
              <a:xfrm>
                <a:off x="4090375" y="-18625"/>
                <a:ext cx="198575" cy="69975"/>
              </a:xfrm>
              <a:custGeom>
                <a:rect b="b" l="l" r="r" t="t"/>
                <a:pathLst>
                  <a:path extrusionOk="0" h="2799" w="7943">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9"/>
              <p:cNvSpPr/>
              <p:nvPr/>
            </p:nvSpPr>
            <p:spPr>
              <a:xfrm>
                <a:off x="4119550" y="4600"/>
                <a:ext cx="24725" cy="24725"/>
              </a:xfrm>
              <a:custGeom>
                <a:rect b="b" l="l" r="r" t="t"/>
                <a:pathLst>
                  <a:path extrusionOk="0" h="989" w="989">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9"/>
              <p:cNvSpPr/>
              <p:nvPr/>
            </p:nvSpPr>
            <p:spPr>
              <a:xfrm>
                <a:off x="4235050" y="4600"/>
                <a:ext cx="25025" cy="24725"/>
              </a:xfrm>
              <a:custGeom>
                <a:rect b="b" l="l" r="r" t="t"/>
                <a:pathLst>
                  <a:path extrusionOk="0" h="989" w="1001">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 name="Google Shape;545;p29"/>
          <p:cNvGrpSpPr/>
          <p:nvPr/>
        </p:nvGrpSpPr>
        <p:grpSpPr>
          <a:xfrm>
            <a:off x="4669443" y="2445605"/>
            <a:ext cx="1827087" cy="2315090"/>
            <a:chOff x="4700075" y="3262363"/>
            <a:chExt cx="560525" cy="710238"/>
          </a:xfrm>
        </p:grpSpPr>
        <p:sp>
          <p:nvSpPr>
            <p:cNvPr id="546" name="Google Shape;546;p29"/>
            <p:cNvSpPr/>
            <p:nvPr/>
          </p:nvSpPr>
          <p:spPr>
            <a:xfrm>
              <a:off x="4700075" y="3262375"/>
              <a:ext cx="560525" cy="710225"/>
            </a:xfrm>
            <a:custGeom>
              <a:rect b="b" l="l" r="r" t="t"/>
              <a:pathLst>
                <a:path extrusionOk="0" h="28409" w="22421">
                  <a:moveTo>
                    <a:pt x="6728" y="0"/>
                  </a:moveTo>
                  <a:cubicBezTo>
                    <a:pt x="6121" y="0"/>
                    <a:pt x="5632" y="488"/>
                    <a:pt x="5632" y="1084"/>
                  </a:cubicBezTo>
                  <a:lnTo>
                    <a:pt x="5632" y="3000"/>
                  </a:lnTo>
                  <a:cubicBezTo>
                    <a:pt x="5394" y="3012"/>
                    <a:pt x="5204" y="3215"/>
                    <a:pt x="5204" y="3465"/>
                  </a:cubicBezTo>
                  <a:lnTo>
                    <a:pt x="5204" y="3953"/>
                  </a:lnTo>
                  <a:lnTo>
                    <a:pt x="4716" y="3953"/>
                  </a:lnTo>
                  <a:lnTo>
                    <a:pt x="4716" y="4286"/>
                  </a:lnTo>
                  <a:lnTo>
                    <a:pt x="3263" y="4286"/>
                  </a:lnTo>
                  <a:cubicBezTo>
                    <a:pt x="3120" y="3834"/>
                    <a:pt x="2692" y="3501"/>
                    <a:pt x="2192" y="3501"/>
                  </a:cubicBezTo>
                  <a:cubicBezTo>
                    <a:pt x="1584" y="3501"/>
                    <a:pt x="1084" y="4001"/>
                    <a:pt x="1084" y="4608"/>
                  </a:cubicBezTo>
                  <a:cubicBezTo>
                    <a:pt x="1084" y="5227"/>
                    <a:pt x="1572" y="5727"/>
                    <a:pt x="2192" y="5727"/>
                  </a:cubicBezTo>
                  <a:cubicBezTo>
                    <a:pt x="2692" y="5727"/>
                    <a:pt x="3108" y="5406"/>
                    <a:pt x="3251" y="4953"/>
                  </a:cubicBezTo>
                  <a:lnTo>
                    <a:pt x="4716" y="4953"/>
                  </a:lnTo>
                  <a:lnTo>
                    <a:pt x="4716" y="5298"/>
                  </a:lnTo>
                  <a:lnTo>
                    <a:pt x="5192" y="5298"/>
                  </a:lnTo>
                  <a:lnTo>
                    <a:pt x="5192" y="5727"/>
                  </a:lnTo>
                  <a:cubicBezTo>
                    <a:pt x="5192" y="5977"/>
                    <a:pt x="5394" y="6179"/>
                    <a:pt x="5632" y="6191"/>
                  </a:cubicBezTo>
                  <a:lnTo>
                    <a:pt x="5632" y="8394"/>
                  </a:lnTo>
                  <a:cubicBezTo>
                    <a:pt x="5632" y="8989"/>
                    <a:pt x="6121" y="9477"/>
                    <a:pt x="6728" y="9477"/>
                  </a:cubicBezTo>
                  <a:lnTo>
                    <a:pt x="9300" y="9477"/>
                  </a:lnTo>
                  <a:lnTo>
                    <a:pt x="9300" y="10323"/>
                  </a:lnTo>
                  <a:lnTo>
                    <a:pt x="4442" y="10323"/>
                  </a:lnTo>
                  <a:lnTo>
                    <a:pt x="4442" y="11216"/>
                  </a:lnTo>
                  <a:lnTo>
                    <a:pt x="4442" y="11966"/>
                  </a:lnTo>
                  <a:lnTo>
                    <a:pt x="4442" y="12013"/>
                  </a:lnTo>
                  <a:lnTo>
                    <a:pt x="5609" y="12013"/>
                  </a:lnTo>
                  <a:cubicBezTo>
                    <a:pt x="5251" y="12204"/>
                    <a:pt x="4906" y="12430"/>
                    <a:pt x="4585" y="12692"/>
                  </a:cubicBezTo>
                  <a:cubicBezTo>
                    <a:pt x="4358" y="12871"/>
                    <a:pt x="4132" y="13061"/>
                    <a:pt x="3930" y="13264"/>
                  </a:cubicBezTo>
                  <a:cubicBezTo>
                    <a:pt x="3739" y="13454"/>
                    <a:pt x="3573" y="13645"/>
                    <a:pt x="3418" y="13847"/>
                  </a:cubicBezTo>
                  <a:cubicBezTo>
                    <a:pt x="3037" y="14323"/>
                    <a:pt x="2739" y="14823"/>
                    <a:pt x="2513" y="15359"/>
                  </a:cubicBezTo>
                  <a:cubicBezTo>
                    <a:pt x="2275" y="15895"/>
                    <a:pt x="2108" y="16466"/>
                    <a:pt x="1977" y="17050"/>
                  </a:cubicBezTo>
                  <a:cubicBezTo>
                    <a:pt x="1846" y="17681"/>
                    <a:pt x="1775" y="18324"/>
                    <a:pt x="1727" y="18979"/>
                  </a:cubicBezTo>
                  <a:cubicBezTo>
                    <a:pt x="1680" y="19610"/>
                    <a:pt x="1668" y="20241"/>
                    <a:pt x="1668" y="20872"/>
                  </a:cubicBezTo>
                  <a:cubicBezTo>
                    <a:pt x="1668" y="20979"/>
                    <a:pt x="1668" y="21098"/>
                    <a:pt x="1668" y="21205"/>
                  </a:cubicBezTo>
                  <a:cubicBezTo>
                    <a:pt x="715" y="21443"/>
                    <a:pt x="1" y="22300"/>
                    <a:pt x="1" y="23336"/>
                  </a:cubicBezTo>
                  <a:lnTo>
                    <a:pt x="1" y="24848"/>
                  </a:lnTo>
                  <a:lnTo>
                    <a:pt x="1168" y="24848"/>
                  </a:lnTo>
                  <a:lnTo>
                    <a:pt x="1168" y="23324"/>
                  </a:lnTo>
                  <a:cubicBezTo>
                    <a:pt x="1168" y="22765"/>
                    <a:pt x="1632" y="22300"/>
                    <a:pt x="2192" y="22300"/>
                  </a:cubicBezTo>
                  <a:cubicBezTo>
                    <a:pt x="2763" y="22300"/>
                    <a:pt x="3227" y="22765"/>
                    <a:pt x="3227" y="23324"/>
                  </a:cubicBezTo>
                  <a:lnTo>
                    <a:pt x="3227" y="24836"/>
                  </a:lnTo>
                  <a:lnTo>
                    <a:pt x="4394" y="24836"/>
                  </a:lnTo>
                  <a:lnTo>
                    <a:pt x="4394" y="23324"/>
                  </a:lnTo>
                  <a:cubicBezTo>
                    <a:pt x="4394" y="22336"/>
                    <a:pt x="3739" y="21503"/>
                    <a:pt x="2834" y="21229"/>
                  </a:cubicBezTo>
                  <a:lnTo>
                    <a:pt x="2834" y="20860"/>
                  </a:lnTo>
                  <a:cubicBezTo>
                    <a:pt x="2834" y="20276"/>
                    <a:pt x="2846" y="19681"/>
                    <a:pt x="2882" y="19098"/>
                  </a:cubicBezTo>
                  <a:cubicBezTo>
                    <a:pt x="2918" y="18526"/>
                    <a:pt x="2989" y="17967"/>
                    <a:pt x="3096" y="17419"/>
                  </a:cubicBezTo>
                  <a:cubicBezTo>
                    <a:pt x="3215" y="16859"/>
                    <a:pt x="3382" y="16300"/>
                    <a:pt x="3620" y="15776"/>
                  </a:cubicBezTo>
                  <a:cubicBezTo>
                    <a:pt x="3811" y="15347"/>
                    <a:pt x="4061" y="14942"/>
                    <a:pt x="4358" y="14549"/>
                  </a:cubicBezTo>
                  <a:cubicBezTo>
                    <a:pt x="4478" y="14395"/>
                    <a:pt x="4609" y="14240"/>
                    <a:pt x="4751" y="14085"/>
                  </a:cubicBezTo>
                  <a:cubicBezTo>
                    <a:pt x="4906" y="13930"/>
                    <a:pt x="5061" y="13787"/>
                    <a:pt x="5228" y="13657"/>
                  </a:cubicBezTo>
                  <a:cubicBezTo>
                    <a:pt x="5430" y="13478"/>
                    <a:pt x="5656" y="13323"/>
                    <a:pt x="5882" y="13180"/>
                  </a:cubicBezTo>
                  <a:lnTo>
                    <a:pt x="5882" y="20872"/>
                  </a:lnTo>
                  <a:lnTo>
                    <a:pt x="7406" y="20872"/>
                  </a:lnTo>
                  <a:cubicBezTo>
                    <a:pt x="7335" y="21015"/>
                    <a:pt x="7276" y="21169"/>
                    <a:pt x="7216" y="21324"/>
                  </a:cubicBezTo>
                  <a:cubicBezTo>
                    <a:pt x="7014" y="21872"/>
                    <a:pt x="6883" y="22455"/>
                    <a:pt x="6811" y="23062"/>
                  </a:cubicBezTo>
                  <a:cubicBezTo>
                    <a:pt x="6740" y="23562"/>
                    <a:pt x="6704" y="24074"/>
                    <a:pt x="6704" y="24575"/>
                  </a:cubicBezTo>
                  <a:cubicBezTo>
                    <a:pt x="6692" y="25086"/>
                    <a:pt x="6716" y="25587"/>
                    <a:pt x="6752" y="26051"/>
                  </a:cubicBezTo>
                  <a:cubicBezTo>
                    <a:pt x="6573" y="26229"/>
                    <a:pt x="6454" y="26480"/>
                    <a:pt x="6454" y="26753"/>
                  </a:cubicBezTo>
                  <a:lnTo>
                    <a:pt x="6454" y="26968"/>
                  </a:lnTo>
                  <a:lnTo>
                    <a:pt x="4132" y="26968"/>
                  </a:lnTo>
                  <a:lnTo>
                    <a:pt x="4132" y="27682"/>
                  </a:lnTo>
                  <a:lnTo>
                    <a:pt x="4132" y="28396"/>
                  </a:lnTo>
                  <a:lnTo>
                    <a:pt x="4132" y="28408"/>
                  </a:lnTo>
                  <a:lnTo>
                    <a:pt x="8776" y="28408"/>
                  </a:lnTo>
                  <a:lnTo>
                    <a:pt x="8776" y="28396"/>
                  </a:lnTo>
                  <a:lnTo>
                    <a:pt x="8776" y="27682"/>
                  </a:lnTo>
                  <a:lnTo>
                    <a:pt x="8776" y="26968"/>
                  </a:lnTo>
                  <a:lnTo>
                    <a:pt x="8395" y="26968"/>
                  </a:lnTo>
                  <a:lnTo>
                    <a:pt x="8395" y="26753"/>
                  </a:lnTo>
                  <a:cubicBezTo>
                    <a:pt x="8395" y="26432"/>
                    <a:pt x="8240" y="26146"/>
                    <a:pt x="8002" y="25968"/>
                  </a:cubicBezTo>
                  <a:cubicBezTo>
                    <a:pt x="8002" y="25944"/>
                    <a:pt x="7990" y="25920"/>
                    <a:pt x="7990" y="25896"/>
                  </a:cubicBezTo>
                  <a:cubicBezTo>
                    <a:pt x="7954" y="25456"/>
                    <a:pt x="7942" y="25015"/>
                    <a:pt x="7954" y="24586"/>
                  </a:cubicBezTo>
                  <a:cubicBezTo>
                    <a:pt x="7966" y="24051"/>
                    <a:pt x="8014" y="23515"/>
                    <a:pt x="8109" y="22991"/>
                  </a:cubicBezTo>
                  <a:cubicBezTo>
                    <a:pt x="8121" y="22908"/>
                    <a:pt x="8133" y="22824"/>
                    <a:pt x="8157" y="22741"/>
                  </a:cubicBezTo>
                  <a:cubicBezTo>
                    <a:pt x="8228" y="22360"/>
                    <a:pt x="8335" y="21979"/>
                    <a:pt x="8478" y="21610"/>
                  </a:cubicBezTo>
                  <a:cubicBezTo>
                    <a:pt x="8585" y="21348"/>
                    <a:pt x="8704" y="21098"/>
                    <a:pt x="8859" y="20872"/>
                  </a:cubicBezTo>
                  <a:lnTo>
                    <a:pt x="13443" y="20872"/>
                  </a:lnTo>
                  <a:cubicBezTo>
                    <a:pt x="13633" y="21098"/>
                    <a:pt x="13788" y="21348"/>
                    <a:pt x="13919" y="21610"/>
                  </a:cubicBezTo>
                  <a:cubicBezTo>
                    <a:pt x="13979" y="21717"/>
                    <a:pt x="14038" y="21836"/>
                    <a:pt x="14086" y="21955"/>
                  </a:cubicBezTo>
                  <a:cubicBezTo>
                    <a:pt x="14205" y="22289"/>
                    <a:pt x="14312" y="22646"/>
                    <a:pt x="14384" y="22991"/>
                  </a:cubicBezTo>
                  <a:cubicBezTo>
                    <a:pt x="14491" y="23515"/>
                    <a:pt x="14550" y="24051"/>
                    <a:pt x="14550" y="24586"/>
                  </a:cubicBezTo>
                  <a:cubicBezTo>
                    <a:pt x="14562" y="25027"/>
                    <a:pt x="14526" y="25479"/>
                    <a:pt x="14467" y="25908"/>
                  </a:cubicBezTo>
                  <a:cubicBezTo>
                    <a:pt x="14467" y="25920"/>
                    <a:pt x="14455" y="25932"/>
                    <a:pt x="14455" y="25944"/>
                  </a:cubicBezTo>
                  <a:cubicBezTo>
                    <a:pt x="14205" y="26122"/>
                    <a:pt x="14026" y="26420"/>
                    <a:pt x="14026" y="26753"/>
                  </a:cubicBezTo>
                  <a:lnTo>
                    <a:pt x="14026" y="26980"/>
                  </a:lnTo>
                  <a:lnTo>
                    <a:pt x="13693" y="26980"/>
                  </a:lnTo>
                  <a:lnTo>
                    <a:pt x="13693" y="27694"/>
                  </a:lnTo>
                  <a:lnTo>
                    <a:pt x="13693" y="28408"/>
                  </a:lnTo>
                  <a:lnTo>
                    <a:pt x="18336" y="28408"/>
                  </a:lnTo>
                  <a:lnTo>
                    <a:pt x="18336" y="27694"/>
                  </a:lnTo>
                  <a:lnTo>
                    <a:pt x="18336" y="26980"/>
                  </a:lnTo>
                  <a:lnTo>
                    <a:pt x="15967" y="26980"/>
                  </a:lnTo>
                  <a:lnTo>
                    <a:pt x="15967" y="26753"/>
                  </a:lnTo>
                  <a:cubicBezTo>
                    <a:pt x="15967" y="26491"/>
                    <a:pt x="15860" y="26253"/>
                    <a:pt x="15693" y="26075"/>
                  </a:cubicBezTo>
                  <a:cubicBezTo>
                    <a:pt x="15753" y="25598"/>
                    <a:pt x="15777" y="25098"/>
                    <a:pt x="15765" y="24586"/>
                  </a:cubicBezTo>
                  <a:cubicBezTo>
                    <a:pt x="15753" y="24074"/>
                    <a:pt x="15705" y="23562"/>
                    <a:pt x="15622" y="23062"/>
                  </a:cubicBezTo>
                  <a:cubicBezTo>
                    <a:pt x="15515" y="22467"/>
                    <a:pt x="15360" y="21884"/>
                    <a:pt x="15134" y="21336"/>
                  </a:cubicBezTo>
                  <a:cubicBezTo>
                    <a:pt x="15062" y="21181"/>
                    <a:pt x="14991" y="21026"/>
                    <a:pt x="14907" y="20872"/>
                  </a:cubicBezTo>
                  <a:lnTo>
                    <a:pt x="16586" y="20872"/>
                  </a:lnTo>
                  <a:lnTo>
                    <a:pt x="16586" y="13204"/>
                  </a:lnTo>
                  <a:cubicBezTo>
                    <a:pt x="16812" y="13347"/>
                    <a:pt x="17027" y="13502"/>
                    <a:pt x="17241" y="13668"/>
                  </a:cubicBezTo>
                  <a:cubicBezTo>
                    <a:pt x="17408" y="13799"/>
                    <a:pt x="17563" y="13942"/>
                    <a:pt x="17717" y="14097"/>
                  </a:cubicBezTo>
                  <a:cubicBezTo>
                    <a:pt x="17860" y="14240"/>
                    <a:pt x="17991" y="14395"/>
                    <a:pt x="18122" y="14549"/>
                  </a:cubicBezTo>
                  <a:cubicBezTo>
                    <a:pt x="18432" y="14930"/>
                    <a:pt x="18682" y="15347"/>
                    <a:pt x="18872" y="15776"/>
                  </a:cubicBezTo>
                  <a:cubicBezTo>
                    <a:pt x="19110" y="16300"/>
                    <a:pt x="19277" y="16847"/>
                    <a:pt x="19384" y="17419"/>
                  </a:cubicBezTo>
                  <a:cubicBezTo>
                    <a:pt x="19491" y="17967"/>
                    <a:pt x="19551" y="18538"/>
                    <a:pt x="19587" y="19098"/>
                  </a:cubicBezTo>
                  <a:cubicBezTo>
                    <a:pt x="19622" y="19693"/>
                    <a:pt x="19634" y="20288"/>
                    <a:pt x="19634" y="20872"/>
                  </a:cubicBezTo>
                  <a:lnTo>
                    <a:pt x="19634" y="21217"/>
                  </a:lnTo>
                  <a:cubicBezTo>
                    <a:pt x="18706" y="21479"/>
                    <a:pt x="18027" y="22324"/>
                    <a:pt x="18027" y="23336"/>
                  </a:cubicBezTo>
                  <a:lnTo>
                    <a:pt x="18027" y="24848"/>
                  </a:lnTo>
                  <a:lnTo>
                    <a:pt x="19194" y="24848"/>
                  </a:lnTo>
                  <a:lnTo>
                    <a:pt x="19194" y="23324"/>
                  </a:lnTo>
                  <a:cubicBezTo>
                    <a:pt x="19194" y="22765"/>
                    <a:pt x="19658" y="22300"/>
                    <a:pt x="20218" y="22300"/>
                  </a:cubicBezTo>
                  <a:cubicBezTo>
                    <a:pt x="20789" y="22300"/>
                    <a:pt x="21242" y="22765"/>
                    <a:pt x="21242" y="23324"/>
                  </a:cubicBezTo>
                  <a:lnTo>
                    <a:pt x="21242" y="24836"/>
                  </a:lnTo>
                  <a:lnTo>
                    <a:pt x="22420" y="24836"/>
                  </a:lnTo>
                  <a:lnTo>
                    <a:pt x="22420" y="23324"/>
                  </a:lnTo>
                  <a:cubicBezTo>
                    <a:pt x="22408" y="22324"/>
                    <a:pt x="21730" y="21467"/>
                    <a:pt x="20801" y="21217"/>
                  </a:cubicBezTo>
                  <a:cubicBezTo>
                    <a:pt x="20801" y="21098"/>
                    <a:pt x="20801" y="20979"/>
                    <a:pt x="20801" y="20860"/>
                  </a:cubicBezTo>
                  <a:cubicBezTo>
                    <a:pt x="20801" y="20229"/>
                    <a:pt x="20777" y="19598"/>
                    <a:pt x="20730" y="18979"/>
                  </a:cubicBezTo>
                  <a:cubicBezTo>
                    <a:pt x="20682" y="18324"/>
                    <a:pt x="20611" y="17681"/>
                    <a:pt x="20468" y="17050"/>
                  </a:cubicBezTo>
                  <a:cubicBezTo>
                    <a:pt x="20349" y="16478"/>
                    <a:pt x="20170" y="15907"/>
                    <a:pt x="19932" y="15359"/>
                  </a:cubicBezTo>
                  <a:cubicBezTo>
                    <a:pt x="19706" y="14835"/>
                    <a:pt x="19408" y="14335"/>
                    <a:pt x="19039" y="13847"/>
                  </a:cubicBezTo>
                  <a:cubicBezTo>
                    <a:pt x="18884" y="13657"/>
                    <a:pt x="18717" y="13454"/>
                    <a:pt x="18539" y="13264"/>
                  </a:cubicBezTo>
                  <a:cubicBezTo>
                    <a:pt x="18336" y="13049"/>
                    <a:pt x="18122" y="12859"/>
                    <a:pt x="17896" y="12668"/>
                  </a:cubicBezTo>
                  <a:cubicBezTo>
                    <a:pt x="17574" y="12418"/>
                    <a:pt x="17241" y="12204"/>
                    <a:pt x="16896" y="12013"/>
                  </a:cubicBezTo>
                  <a:lnTo>
                    <a:pt x="18027" y="12013"/>
                  </a:lnTo>
                  <a:lnTo>
                    <a:pt x="18027" y="11966"/>
                  </a:lnTo>
                  <a:lnTo>
                    <a:pt x="18027" y="11216"/>
                  </a:lnTo>
                  <a:lnTo>
                    <a:pt x="18027" y="10323"/>
                  </a:lnTo>
                  <a:lnTo>
                    <a:pt x="13169" y="10323"/>
                  </a:lnTo>
                  <a:lnTo>
                    <a:pt x="13169" y="9477"/>
                  </a:lnTo>
                  <a:lnTo>
                    <a:pt x="15741" y="9477"/>
                  </a:lnTo>
                  <a:cubicBezTo>
                    <a:pt x="16336" y="9477"/>
                    <a:pt x="16824" y="8989"/>
                    <a:pt x="16824" y="8394"/>
                  </a:cubicBezTo>
                  <a:lnTo>
                    <a:pt x="16824" y="6191"/>
                  </a:lnTo>
                  <a:cubicBezTo>
                    <a:pt x="17086" y="6191"/>
                    <a:pt x="17289" y="5989"/>
                    <a:pt x="17289" y="5727"/>
                  </a:cubicBezTo>
                  <a:lnTo>
                    <a:pt x="17289" y="5227"/>
                  </a:lnTo>
                  <a:lnTo>
                    <a:pt x="17765" y="5227"/>
                  </a:lnTo>
                  <a:lnTo>
                    <a:pt x="17765" y="4894"/>
                  </a:lnTo>
                  <a:lnTo>
                    <a:pt x="19229" y="4894"/>
                  </a:lnTo>
                  <a:cubicBezTo>
                    <a:pt x="19360" y="5358"/>
                    <a:pt x="19789" y="5691"/>
                    <a:pt x="20289" y="5691"/>
                  </a:cubicBezTo>
                  <a:cubicBezTo>
                    <a:pt x="20908" y="5691"/>
                    <a:pt x="21408" y="5191"/>
                    <a:pt x="21408" y="4572"/>
                  </a:cubicBezTo>
                  <a:cubicBezTo>
                    <a:pt x="21408" y="3965"/>
                    <a:pt x="20908" y="3465"/>
                    <a:pt x="20289" y="3465"/>
                  </a:cubicBezTo>
                  <a:cubicBezTo>
                    <a:pt x="19801" y="3465"/>
                    <a:pt x="19372" y="3786"/>
                    <a:pt x="19229" y="4239"/>
                  </a:cubicBezTo>
                  <a:lnTo>
                    <a:pt x="17765" y="4239"/>
                  </a:lnTo>
                  <a:lnTo>
                    <a:pt x="17765" y="3893"/>
                  </a:lnTo>
                  <a:lnTo>
                    <a:pt x="17289" y="3893"/>
                  </a:lnTo>
                  <a:lnTo>
                    <a:pt x="17289" y="3465"/>
                  </a:lnTo>
                  <a:cubicBezTo>
                    <a:pt x="17289" y="3203"/>
                    <a:pt x="17086" y="3000"/>
                    <a:pt x="16824" y="3000"/>
                  </a:cubicBezTo>
                  <a:lnTo>
                    <a:pt x="16824" y="1084"/>
                  </a:lnTo>
                  <a:cubicBezTo>
                    <a:pt x="16824" y="488"/>
                    <a:pt x="16336" y="0"/>
                    <a:pt x="15741"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 name="Google Shape;547;p29"/>
            <p:cNvGrpSpPr/>
            <p:nvPr/>
          </p:nvGrpSpPr>
          <p:grpSpPr>
            <a:xfrm>
              <a:off x="4700075" y="3262363"/>
              <a:ext cx="560225" cy="709950"/>
              <a:chOff x="556300" y="1021375"/>
              <a:chExt cx="560225" cy="709950"/>
            </a:xfrm>
          </p:grpSpPr>
          <p:sp>
            <p:nvSpPr>
              <p:cNvPr id="548" name="Google Shape;548;p29"/>
              <p:cNvSpPr/>
              <p:nvPr/>
            </p:nvSpPr>
            <p:spPr>
              <a:xfrm>
                <a:off x="837000" y="1292525"/>
                <a:ext cx="166700" cy="70600"/>
              </a:xfrm>
              <a:custGeom>
                <a:rect b="b" l="l" r="r" t="t"/>
                <a:pathLst>
                  <a:path extrusionOk="0" h="2824" w="6668">
                    <a:moveTo>
                      <a:pt x="207" y="0"/>
                    </a:moveTo>
                    <a:cubicBezTo>
                      <a:pt x="138" y="0"/>
                      <a:pt x="69" y="1"/>
                      <a:pt x="0" y="2"/>
                    </a:cubicBezTo>
                    <a:lnTo>
                      <a:pt x="412" y="2"/>
                    </a:lnTo>
                    <a:cubicBezTo>
                      <a:pt x="343" y="1"/>
                      <a:pt x="275" y="0"/>
                      <a:pt x="207" y="0"/>
                    </a:cubicBezTo>
                    <a:close/>
                    <a:moveTo>
                      <a:pt x="412" y="2"/>
                    </a:moveTo>
                    <a:cubicBezTo>
                      <a:pt x="425" y="2"/>
                      <a:pt x="439" y="2"/>
                      <a:pt x="452" y="2"/>
                    </a:cubicBezTo>
                    <a:lnTo>
                      <a:pt x="452" y="2"/>
                    </a:lnTo>
                    <a:cubicBezTo>
                      <a:pt x="449" y="2"/>
                      <a:pt x="445" y="2"/>
                      <a:pt x="441" y="2"/>
                    </a:cubicBezTo>
                    <a:close/>
                    <a:moveTo>
                      <a:pt x="452" y="2"/>
                    </a:moveTo>
                    <a:cubicBezTo>
                      <a:pt x="1156" y="37"/>
                      <a:pt x="1188" y="1085"/>
                      <a:pt x="548" y="1168"/>
                    </a:cubicBezTo>
                    <a:cubicBezTo>
                      <a:pt x="2513" y="1204"/>
                      <a:pt x="4477" y="1573"/>
                      <a:pt x="6013" y="2823"/>
                    </a:cubicBezTo>
                    <a:lnTo>
                      <a:pt x="6668" y="1823"/>
                    </a:lnTo>
                    <a:cubicBezTo>
                      <a:pt x="4941" y="442"/>
                      <a:pt x="2651" y="30"/>
                      <a:pt x="452" y="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9"/>
              <p:cNvSpPr/>
              <p:nvPr/>
            </p:nvSpPr>
            <p:spPr>
              <a:xfrm>
                <a:off x="987325" y="1338100"/>
                <a:ext cx="44950" cy="46750"/>
              </a:xfrm>
              <a:custGeom>
                <a:rect b="b" l="l" r="r" t="t"/>
                <a:pathLst>
                  <a:path extrusionOk="0" h="1870" w="1798">
                    <a:moveTo>
                      <a:pt x="655" y="0"/>
                    </a:moveTo>
                    <a:lnTo>
                      <a:pt x="0" y="988"/>
                    </a:lnTo>
                    <a:cubicBezTo>
                      <a:pt x="167" y="1119"/>
                      <a:pt x="322" y="1262"/>
                      <a:pt x="476" y="1417"/>
                    </a:cubicBezTo>
                    <a:cubicBezTo>
                      <a:pt x="619" y="1560"/>
                      <a:pt x="750" y="1715"/>
                      <a:pt x="881" y="1869"/>
                    </a:cubicBezTo>
                    <a:lnTo>
                      <a:pt x="1798" y="1179"/>
                    </a:lnTo>
                    <a:cubicBezTo>
                      <a:pt x="1643" y="988"/>
                      <a:pt x="1476" y="786"/>
                      <a:pt x="1298" y="595"/>
                    </a:cubicBezTo>
                    <a:cubicBezTo>
                      <a:pt x="1095" y="381"/>
                      <a:pt x="881" y="179"/>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9"/>
              <p:cNvSpPr/>
              <p:nvPr/>
            </p:nvSpPr>
            <p:spPr>
              <a:xfrm>
                <a:off x="1009350" y="1367550"/>
                <a:ext cx="45250" cy="47950"/>
              </a:xfrm>
              <a:custGeom>
                <a:rect b="b" l="l" r="r" t="t"/>
                <a:pathLst>
                  <a:path extrusionOk="0" h="1918" w="1810">
                    <a:moveTo>
                      <a:pt x="917" y="1"/>
                    </a:moveTo>
                    <a:lnTo>
                      <a:pt x="0" y="691"/>
                    </a:lnTo>
                    <a:cubicBezTo>
                      <a:pt x="310" y="1084"/>
                      <a:pt x="548" y="1489"/>
                      <a:pt x="750" y="1918"/>
                    </a:cubicBezTo>
                    <a:lnTo>
                      <a:pt x="1810" y="1513"/>
                    </a:lnTo>
                    <a:cubicBezTo>
                      <a:pt x="1584" y="989"/>
                      <a:pt x="1286" y="489"/>
                      <a:pt x="9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9"/>
              <p:cNvSpPr/>
              <p:nvPr/>
            </p:nvSpPr>
            <p:spPr>
              <a:xfrm>
                <a:off x="823600" y="1321725"/>
                <a:ext cx="13725" cy="325"/>
              </a:xfrm>
              <a:custGeom>
                <a:rect b="b" l="l" r="r" t="t"/>
                <a:pathLst>
                  <a:path extrusionOk="0" h="13" w="549">
                    <a:moveTo>
                      <a:pt x="1" y="0"/>
                    </a:moveTo>
                    <a:cubicBezTo>
                      <a:pt x="36" y="0"/>
                      <a:pt x="72" y="12"/>
                      <a:pt x="108" y="12"/>
                    </a:cubicBezTo>
                    <a:cubicBezTo>
                      <a:pt x="251" y="0"/>
                      <a:pt x="405" y="0"/>
                      <a:pt x="548"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9"/>
              <p:cNvSpPr/>
              <p:nvPr/>
            </p:nvSpPr>
            <p:spPr>
              <a:xfrm>
                <a:off x="1028100" y="1405350"/>
                <a:ext cx="39900" cy="51525"/>
              </a:xfrm>
              <a:custGeom>
                <a:rect b="b" l="l" r="r" t="t"/>
                <a:pathLst>
                  <a:path extrusionOk="0" h="2061" w="1596">
                    <a:moveTo>
                      <a:pt x="1060" y="1"/>
                    </a:moveTo>
                    <a:lnTo>
                      <a:pt x="0" y="406"/>
                    </a:lnTo>
                    <a:cubicBezTo>
                      <a:pt x="238" y="942"/>
                      <a:pt x="405" y="1489"/>
                      <a:pt x="512" y="2061"/>
                    </a:cubicBezTo>
                    <a:lnTo>
                      <a:pt x="1596" y="1692"/>
                    </a:lnTo>
                    <a:cubicBezTo>
                      <a:pt x="1477" y="1108"/>
                      <a:pt x="1298" y="549"/>
                      <a:pt x="10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9"/>
              <p:cNvSpPr/>
              <p:nvPr/>
            </p:nvSpPr>
            <p:spPr>
              <a:xfrm>
                <a:off x="1047150" y="1542875"/>
                <a:ext cx="29175" cy="31875"/>
              </a:xfrm>
              <a:custGeom>
                <a:rect b="b" l="l" r="r" t="t"/>
                <a:pathLst>
                  <a:path extrusionOk="0" h="1275" w="1167">
                    <a:moveTo>
                      <a:pt x="0" y="1"/>
                    </a:moveTo>
                    <a:lnTo>
                      <a:pt x="0" y="703"/>
                    </a:lnTo>
                    <a:cubicBezTo>
                      <a:pt x="0" y="1084"/>
                      <a:pt x="292" y="1275"/>
                      <a:pt x="584" y="1275"/>
                    </a:cubicBezTo>
                    <a:cubicBezTo>
                      <a:pt x="875" y="1275"/>
                      <a:pt x="1167" y="1084"/>
                      <a:pt x="1167" y="703"/>
                    </a:cubicBezTo>
                    <a:cubicBezTo>
                      <a:pt x="1167" y="477"/>
                      <a:pt x="1167" y="239"/>
                      <a:pt x="1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9"/>
              <p:cNvSpPr/>
              <p:nvPr/>
            </p:nvSpPr>
            <p:spPr>
              <a:xfrm>
                <a:off x="1045950" y="1495850"/>
                <a:ext cx="30375" cy="47050"/>
              </a:xfrm>
              <a:custGeom>
                <a:rect b="b" l="l" r="r" t="t"/>
                <a:pathLst>
                  <a:path extrusionOk="0" h="1882" w="1215">
                    <a:moveTo>
                      <a:pt x="1155" y="0"/>
                    </a:moveTo>
                    <a:lnTo>
                      <a:pt x="1" y="120"/>
                    </a:lnTo>
                    <a:cubicBezTo>
                      <a:pt x="36" y="703"/>
                      <a:pt x="48" y="1298"/>
                      <a:pt x="48" y="1882"/>
                    </a:cubicBezTo>
                    <a:lnTo>
                      <a:pt x="1215" y="1882"/>
                    </a:lnTo>
                    <a:cubicBezTo>
                      <a:pt x="1215" y="1251"/>
                      <a:pt x="1191" y="620"/>
                      <a:pt x="11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9"/>
              <p:cNvSpPr/>
              <p:nvPr/>
            </p:nvSpPr>
            <p:spPr>
              <a:xfrm>
                <a:off x="1040900" y="1447625"/>
                <a:ext cx="33650" cy="51225"/>
              </a:xfrm>
              <a:custGeom>
                <a:rect b="b" l="l" r="r" t="t"/>
                <a:pathLst>
                  <a:path extrusionOk="0" h="2049" w="1346">
                    <a:moveTo>
                      <a:pt x="1084" y="1"/>
                    </a:moveTo>
                    <a:lnTo>
                      <a:pt x="0" y="370"/>
                    </a:lnTo>
                    <a:cubicBezTo>
                      <a:pt x="107" y="917"/>
                      <a:pt x="167" y="1477"/>
                      <a:pt x="203" y="2049"/>
                    </a:cubicBezTo>
                    <a:lnTo>
                      <a:pt x="1346" y="1929"/>
                    </a:lnTo>
                    <a:cubicBezTo>
                      <a:pt x="1310" y="1275"/>
                      <a:pt x="1227" y="632"/>
                      <a:pt x="10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9"/>
              <p:cNvSpPr/>
              <p:nvPr/>
            </p:nvSpPr>
            <p:spPr>
              <a:xfrm>
                <a:off x="599475" y="1447625"/>
                <a:ext cx="34250" cy="51225"/>
              </a:xfrm>
              <a:custGeom>
                <a:rect b="b" l="l" r="r" t="t"/>
                <a:pathLst>
                  <a:path extrusionOk="0" h="2049" w="1370">
                    <a:moveTo>
                      <a:pt x="250" y="1"/>
                    </a:moveTo>
                    <a:cubicBezTo>
                      <a:pt x="119" y="632"/>
                      <a:pt x="48" y="1275"/>
                      <a:pt x="0" y="1929"/>
                    </a:cubicBezTo>
                    <a:lnTo>
                      <a:pt x="1155" y="2049"/>
                    </a:lnTo>
                    <a:cubicBezTo>
                      <a:pt x="1191" y="1477"/>
                      <a:pt x="1262" y="917"/>
                      <a:pt x="1369" y="370"/>
                    </a:cubicBezTo>
                    <a:lnTo>
                      <a:pt x="2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9"/>
              <p:cNvSpPr/>
              <p:nvPr/>
            </p:nvSpPr>
            <p:spPr>
              <a:xfrm>
                <a:off x="597975" y="1495850"/>
                <a:ext cx="30400" cy="47050"/>
              </a:xfrm>
              <a:custGeom>
                <a:rect b="b" l="l" r="r" t="t"/>
                <a:pathLst>
                  <a:path extrusionOk="0" h="1882" w="1216">
                    <a:moveTo>
                      <a:pt x="60" y="0"/>
                    </a:moveTo>
                    <a:cubicBezTo>
                      <a:pt x="13" y="632"/>
                      <a:pt x="1" y="1263"/>
                      <a:pt x="1" y="1882"/>
                    </a:cubicBezTo>
                    <a:lnTo>
                      <a:pt x="1167" y="1882"/>
                    </a:lnTo>
                    <a:cubicBezTo>
                      <a:pt x="1167" y="1298"/>
                      <a:pt x="1179" y="703"/>
                      <a:pt x="1215" y="120"/>
                    </a:cubicBezTo>
                    <a:lnTo>
                      <a:pt x="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9"/>
              <p:cNvSpPr/>
              <p:nvPr/>
            </p:nvSpPr>
            <p:spPr>
              <a:xfrm>
                <a:off x="605725" y="1405350"/>
                <a:ext cx="41100" cy="51525"/>
              </a:xfrm>
              <a:custGeom>
                <a:rect b="b" l="l" r="r" t="t"/>
                <a:pathLst>
                  <a:path extrusionOk="0" h="2061" w="1644">
                    <a:moveTo>
                      <a:pt x="536" y="1"/>
                    </a:moveTo>
                    <a:cubicBezTo>
                      <a:pt x="298" y="537"/>
                      <a:pt x="131" y="1108"/>
                      <a:pt x="0" y="1692"/>
                    </a:cubicBezTo>
                    <a:lnTo>
                      <a:pt x="1119" y="2061"/>
                    </a:lnTo>
                    <a:cubicBezTo>
                      <a:pt x="1238" y="1501"/>
                      <a:pt x="1405" y="942"/>
                      <a:pt x="1643" y="418"/>
                    </a:cubicBezTo>
                    <a:lnTo>
                      <a:pt x="5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9"/>
              <p:cNvSpPr/>
              <p:nvPr/>
            </p:nvSpPr>
            <p:spPr>
              <a:xfrm>
                <a:off x="597975" y="1542875"/>
                <a:ext cx="29200" cy="31875"/>
              </a:xfrm>
              <a:custGeom>
                <a:rect b="b" l="l" r="r" t="t"/>
                <a:pathLst>
                  <a:path extrusionOk="0" h="1275" w="1168">
                    <a:moveTo>
                      <a:pt x="1" y="1"/>
                    </a:moveTo>
                    <a:cubicBezTo>
                      <a:pt x="1" y="239"/>
                      <a:pt x="1" y="477"/>
                      <a:pt x="1" y="703"/>
                    </a:cubicBezTo>
                    <a:cubicBezTo>
                      <a:pt x="1" y="1084"/>
                      <a:pt x="292" y="1275"/>
                      <a:pt x="584" y="1275"/>
                    </a:cubicBezTo>
                    <a:cubicBezTo>
                      <a:pt x="876" y="1275"/>
                      <a:pt x="1167" y="1084"/>
                      <a:pt x="1167" y="703"/>
                    </a:cubicBezTo>
                    <a:lnTo>
                      <a:pt x="11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9"/>
              <p:cNvSpPr/>
              <p:nvPr/>
            </p:nvSpPr>
            <p:spPr>
              <a:xfrm>
                <a:off x="641725" y="1338400"/>
                <a:ext cx="45275" cy="46750"/>
              </a:xfrm>
              <a:custGeom>
                <a:rect b="b" l="l" r="r" t="t"/>
                <a:pathLst>
                  <a:path extrusionOk="0" h="1870" w="1811">
                    <a:moveTo>
                      <a:pt x="1168" y="0"/>
                    </a:moveTo>
                    <a:cubicBezTo>
                      <a:pt x="941" y="179"/>
                      <a:pt x="715" y="369"/>
                      <a:pt x="513" y="583"/>
                    </a:cubicBezTo>
                    <a:cubicBezTo>
                      <a:pt x="322" y="774"/>
                      <a:pt x="156" y="964"/>
                      <a:pt x="1" y="1167"/>
                    </a:cubicBezTo>
                    <a:lnTo>
                      <a:pt x="941" y="1869"/>
                    </a:lnTo>
                    <a:cubicBezTo>
                      <a:pt x="1061" y="1715"/>
                      <a:pt x="1192" y="1560"/>
                      <a:pt x="1334" y="1405"/>
                    </a:cubicBezTo>
                    <a:cubicBezTo>
                      <a:pt x="1489" y="1250"/>
                      <a:pt x="1644" y="1107"/>
                      <a:pt x="1811" y="976"/>
                    </a:cubicBezTo>
                    <a:lnTo>
                      <a:pt x="11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9"/>
              <p:cNvSpPr/>
              <p:nvPr/>
            </p:nvSpPr>
            <p:spPr>
              <a:xfrm>
                <a:off x="837300" y="1321725"/>
                <a:ext cx="13425" cy="325"/>
              </a:xfrm>
              <a:custGeom>
                <a:rect b="b" l="l" r="r" t="t"/>
                <a:pathLst>
                  <a:path extrusionOk="0" h="13" w="537">
                    <a:moveTo>
                      <a:pt x="0" y="0"/>
                    </a:moveTo>
                    <a:cubicBezTo>
                      <a:pt x="143" y="0"/>
                      <a:pt x="286" y="0"/>
                      <a:pt x="429" y="12"/>
                    </a:cubicBezTo>
                    <a:cubicBezTo>
                      <a:pt x="465" y="12"/>
                      <a:pt x="500" y="0"/>
                      <a:pt x="536"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9"/>
              <p:cNvSpPr/>
              <p:nvPr/>
            </p:nvSpPr>
            <p:spPr>
              <a:xfrm>
                <a:off x="619125" y="1367550"/>
                <a:ext cx="46150" cy="48250"/>
              </a:xfrm>
              <a:custGeom>
                <a:rect b="b" l="l" r="r" t="t"/>
                <a:pathLst>
                  <a:path extrusionOk="0" h="1930" w="1846">
                    <a:moveTo>
                      <a:pt x="905" y="1"/>
                    </a:moveTo>
                    <a:cubicBezTo>
                      <a:pt x="524" y="465"/>
                      <a:pt x="226" y="977"/>
                      <a:pt x="0" y="1513"/>
                    </a:cubicBezTo>
                    <a:lnTo>
                      <a:pt x="1107" y="1930"/>
                    </a:lnTo>
                    <a:cubicBezTo>
                      <a:pt x="1298" y="1501"/>
                      <a:pt x="1548" y="1096"/>
                      <a:pt x="1845" y="703"/>
                    </a:cubicBezTo>
                    <a:lnTo>
                      <a:pt x="9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9"/>
              <p:cNvSpPr/>
              <p:nvPr/>
            </p:nvSpPr>
            <p:spPr>
              <a:xfrm>
                <a:off x="670900" y="1292525"/>
                <a:ext cx="166125" cy="70300"/>
              </a:xfrm>
              <a:custGeom>
                <a:rect b="b" l="l" r="r" t="t"/>
                <a:pathLst>
                  <a:path extrusionOk="0" h="2812" w="6645">
                    <a:moveTo>
                      <a:pt x="6446" y="1"/>
                    </a:moveTo>
                    <a:cubicBezTo>
                      <a:pt x="6380" y="1"/>
                      <a:pt x="6315" y="1"/>
                      <a:pt x="6249" y="2"/>
                    </a:cubicBezTo>
                    <a:lnTo>
                      <a:pt x="6644" y="2"/>
                    </a:lnTo>
                    <a:cubicBezTo>
                      <a:pt x="6578" y="1"/>
                      <a:pt x="6512" y="1"/>
                      <a:pt x="6446" y="1"/>
                    </a:cubicBezTo>
                    <a:close/>
                    <a:moveTo>
                      <a:pt x="6216" y="2"/>
                    </a:moveTo>
                    <a:cubicBezTo>
                      <a:pt x="6211" y="2"/>
                      <a:pt x="6207" y="2"/>
                      <a:pt x="6203" y="2"/>
                    </a:cubicBezTo>
                    <a:lnTo>
                      <a:pt x="6203" y="2"/>
                    </a:lnTo>
                    <a:cubicBezTo>
                      <a:pt x="6218" y="2"/>
                      <a:pt x="6234" y="2"/>
                      <a:pt x="6249" y="2"/>
                    </a:cubicBezTo>
                    <a:close/>
                    <a:moveTo>
                      <a:pt x="6203" y="2"/>
                    </a:moveTo>
                    <a:lnTo>
                      <a:pt x="6203" y="2"/>
                    </a:lnTo>
                    <a:cubicBezTo>
                      <a:pt x="3979" y="31"/>
                      <a:pt x="1754" y="462"/>
                      <a:pt x="1" y="1835"/>
                    </a:cubicBezTo>
                    <a:lnTo>
                      <a:pt x="644" y="2811"/>
                    </a:lnTo>
                    <a:cubicBezTo>
                      <a:pt x="2144" y="1549"/>
                      <a:pt x="4156" y="1204"/>
                      <a:pt x="6109" y="1168"/>
                    </a:cubicBezTo>
                    <a:cubicBezTo>
                      <a:pt x="5470" y="1074"/>
                      <a:pt x="5501" y="38"/>
                      <a:pt x="6203" y="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9"/>
              <p:cNvSpPr/>
              <p:nvPr/>
            </p:nvSpPr>
            <p:spPr>
              <a:xfrm>
                <a:off x="807525" y="1292550"/>
                <a:ext cx="59250" cy="29200"/>
              </a:xfrm>
              <a:custGeom>
                <a:rect b="b" l="l" r="r" t="t"/>
                <a:pathLst>
                  <a:path extrusionOk="0" h="1168" w="2370">
                    <a:moveTo>
                      <a:pt x="751" y="1"/>
                    </a:moveTo>
                    <a:cubicBezTo>
                      <a:pt x="36" y="24"/>
                      <a:pt x="1" y="1072"/>
                      <a:pt x="644" y="1167"/>
                    </a:cubicBezTo>
                    <a:lnTo>
                      <a:pt x="1191" y="1167"/>
                    </a:lnTo>
                    <a:cubicBezTo>
                      <a:pt x="1281" y="1161"/>
                      <a:pt x="1370" y="1158"/>
                      <a:pt x="1459" y="1158"/>
                    </a:cubicBezTo>
                    <a:cubicBezTo>
                      <a:pt x="1548" y="1158"/>
                      <a:pt x="1638" y="1161"/>
                      <a:pt x="1727" y="1167"/>
                    </a:cubicBezTo>
                    <a:cubicBezTo>
                      <a:pt x="2370" y="1084"/>
                      <a:pt x="2334" y="24"/>
                      <a:pt x="1620"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9"/>
              <p:cNvSpPr/>
              <p:nvPr/>
            </p:nvSpPr>
            <p:spPr>
              <a:xfrm>
                <a:off x="917950" y="1635750"/>
                <a:ext cx="32775" cy="40500"/>
              </a:xfrm>
              <a:custGeom>
                <a:rect b="b" l="l" r="r" t="t"/>
                <a:pathLst>
                  <a:path extrusionOk="0" h="1620" w="1311">
                    <a:moveTo>
                      <a:pt x="84" y="0"/>
                    </a:moveTo>
                    <a:cubicBezTo>
                      <a:pt x="96" y="453"/>
                      <a:pt x="60" y="893"/>
                      <a:pt x="1" y="1334"/>
                    </a:cubicBezTo>
                    <a:lnTo>
                      <a:pt x="1215" y="1620"/>
                    </a:lnTo>
                    <a:cubicBezTo>
                      <a:pt x="1287" y="1108"/>
                      <a:pt x="1311" y="560"/>
                      <a:pt x="12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9"/>
              <p:cNvSpPr/>
              <p:nvPr/>
            </p:nvSpPr>
            <p:spPr>
              <a:xfrm>
                <a:off x="723600" y="1635750"/>
                <a:ext cx="32450" cy="40200"/>
              </a:xfrm>
              <a:custGeom>
                <a:rect b="b" l="l" r="r" t="t"/>
                <a:pathLst>
                  <a:path extrusionOk="0" h="1608" w="1298">
                    <a:moveTo>
                      <a:pt x="12" y="0"/>
                    </a:moveTo>
                    <a:cubicBezTo>
                      <a:pt x="0" y="560"/>
                      <a:pt x="36" y="1108"/>
                      <a:pt x="83" y="1608"/>
                    </a:cubicBezTo>
                    <a:lnTo>
                      <a:pt x="1298" y="1322"/>
                    </a:lnTo>
                    <a:cubicBezTo>
                      <a:pt x="1262" y="881"/>
                      <a:pt x="1250" y="441"/>
                      <a:pt x="12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9"/>
              <p:cNvSpPr/>
              <p:nvPr/>
            </p:nvSpPr>
            <p:spPr>
              <a:xfrm>
                <a:off x="904275" y="1554775"/>
                <a:ext cx="42575" cy="43200"/>
              </a:xfrm>
              <a:custGeom>
                <a:rect b="b" l="l" r="r" t="t"/>
                <a:pathLst>
                  <a:path extrusionOk="0" h="1728" w="1703">
                    <a:moveTo>
                      <a:pt x="1215" y="1"/>
                    </a:moveTo>
                    <a:lnTo>
                      <a:pt x="0" y="263"/>
                    </a:lnTo>
                    <a:cubicBezTo>
                      <a:pt x="60" y="382"/>
                      <a:pt x="119" y="501"/>
                      <a:pt x="167" y="620"/>
                    </a:cubicBezTo>
                    <a:cubicBezTo>
                      <a:pt x="298" y="953"/>
                      <a:pt x="393" y="1299"/>
                      <a:pt x="465" y="1656"/>
                    </a:cubicBezTo>
                    <a:lnTo>
                      <a:pt x="1703" y="1727"/>
                    </a:lnTo>
                    <a:cubicBezTo>
                      <a:pt x="1596" y="1120"/>
                      <a:pt x="1441" y="537"/>
                      <a:pt x="12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9"/>
              <p:cNvSpPr/>
              <p:nvPr/>
            </p:nvSpPr>
            <p:spPr>
              <a:xfrm>
                <a:off x="726575" y="1554500"/>
                <a:ext cx="41700" cy="43175"/>
              </a:xfrm>
              <a:custGeom>
                <a:rect b="b" l="l" r="r" t="t"/>
                <a:pathLst>
                  <a:path extrusionOk="0" h="1727" w="1668">
                    <a:moveTo>
                      <a:pt x="405" y="0"/>
                    </a:moveTo>
                    <a:cubicBezTo>
                      <a:pt x="214" y="548"/>
                      <a:pt x="84" y="1131"/>
                      <a:pt x="0" y="1726"/>
                    </a:cubicBezTo>
                    <a:lnTo>
                      <a:pt x="1298" y="1667"/>
                    </a:lnTo>
                    <a:cubicBezTo>
                      <a:pt x="1310" y="1584"/>
                      <a:pt x="1322" y="1488"/>
                      <a:pt x="1346" y="1405"/>
                    </a:cubicBezTo>
                    <a:cubicBezTo>
                      <a:pt x="1417" y="1036"/>
                      <a:pt x="1524" y="655"/>
                      <a:pt x="1667" y="274"/>
                    </a:cubicBezTo>
                    <a:lnTo>
                      <a:pt x="4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9"/>
              <p:cNvSpPr/>
              <p:nvPr/>
            </p:nvSpPr>
            <p:spPr>
              <a:xfrm>
                <a:off x="725675" y="1668775"/>
                <a:ext cx="34075" cy="37100"/>
              </a:xfrm>
              <a:custGeom>
                <a:rect b="b" l="l" r="r" t="t"/>
                <a:pathLst>
                  <a:path extrusionOk="0" h="1484" w="1363">
                    <a:moveTo>
                      <a:pt x="1215" y="1"/>
                    </a:moveTo>
                    <a:lnTo>
                      <a:pt x="0" y="287"/>
                    </a:lnTo>
                    <a:cubicBezTo>
                      <a:pt x="24" y="561"/>
                      <a:pt x="48" y="823"/>
                      <a:pt x="84" y="1061"/>
                    </a:cubicBezTo>
                    <a:cubicBezTo>
                      <a:pt x="127" y="1355"/>
                      <a:pt x="346" y="1483"/>
                      <a:pt x="587" y="1483"/>
                    </a:cubicBezTo>
                    <a:cubicBezTo>
                      <a:pt x="950" y="1483"/>
                      <a:pt x="1363" y="1194"/>
                      <a:pt x="1298" y="751"/>
                    </a:cubicBezTo>
                    <a:cubicBezTo>
                      <a:pt x="1263" y="501"/>
                      <a:pt x="1239" y="251"/>
                      <a:pt x="1215" y="1"/>
                    </a:cubicBezTo>
                    <a:close/>
                  </a:path>
                </a:pathLst>
              </a:custGeom>
              <a:solidFill>
                <a:srgbClr val="4D4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9"/>
              <p:cNvSpPr/>
              <p:nvPr/>
            </p:nvSpPr>
            <p:spPr>
              <a:xfrm>
                <a:off x="912350" y="1669075"/>
                <a:ext cx="36000" cy="36800"/>
              </a:xfrm>
              <a:custGeom>
                <a:rect b="b" l="l" r="r" t="t"/>
                <a:pathLst>
                  <a:path extrusionOk="0" h="1472" w="1440">
                    <a:moveTo>
                      <a:pt x="225" y="1"/>
                    </a:moveTo>
                    <a:cubicBezTo>
                      <a:pt x="189" y="251"/>
                      <a:pt x="142" y="501"/>
                      <a:pt x="94" y="739"/>
                    </a:cubicBezTo>
                    <a:cubicBezTo>
                      <a:pt x="1" y="1182"/>
                      <a:pt x="398" y="1471"/>
                      <a:pt x="765" y="1471"/>
                    </a:cubicBezTo>
                    <a:cubicBezTo>
                      <a:pt x="1010" y="1471"/>
                      <a:pt x="1242" y="1343"/>
                      <a:pt x="1308" y="1049"/>
                    </a:cubicBezTo>
                    <a:cubicBezTo>
                      <a:pt x="1356" y="811"/>
                      <a:pt x="1404" y="549"/>
                      <a:pt x="1439" y="287"/>
                    </a:cubicBezTo>
                    <a:lnTo>
                      <a:pt x="225" y="1"/>
                    </a:lnTo>
                    <a:close/>
                  </a:path>
                </a:pathLst>
              </a:custGeom>
              <a:solidFill>
                <a:srgbClr val="4D4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9"/>
              <p:cNvSpPr/>
              <p:nvPr/>
            </p:nvSpPr>
            <p:spPr>
              <a:xfrm>
                <a:off x="915875" y="1596150"/>
                <a:ext cx="34550" cy="39625"/>
              </a:xfrm>
              <a:custGeom>
                <a:rect b="b" l="l" r="r" t="t"/>
                <a:pathLst>
                  <a:path extrusionOk="0" h="1585" w="1382">
                    <a:moveTo>
                      <a:pt x="1" y="1"/>
                    </a:moveTo>
                    <a:lnTo>
                      <a:pt x="1" y="1"/>
                    </a:lnTo>
                    <a:cubicBezTo>
                      <a:pt x="108" y="525"/>
                      <a:pt x="167" y="1061"/>
                      <a:pt x="167" y="1584"/>
                    </a:cubicBezTo>
                    <a:lnTo>
                      <a:pt x="1382" y="1584"/>
                    </a:lnTo>
                    <a:cubicBezTo>
                      <a:pt x="1370" y="1084"/>
                      <a:pt x="1322" y="572"/>
                      <a:pt x="1239" y="72"/>
                    </a:cubicBez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9"/>
              <p:cNvSpPr/>
              <p:nvPr/>
            </p:nvSpPr>
            <p:spPr>
              <a:xfrm>
                <a:off x="723900" y="1596150"/>
                <a:ext cx="35125" cy="39625"/>
              </a:xfrm>
              <a:custGeom>
                <a:rect b="b" l="l" r="r" t="t"/>
                <a:pathLst>
                  <a:path extrusionOk="0" h="1585" w="1405">
                    <a:moveTo>
                      <a:pt x="1405" y="1"/>
                    </a:moveTo>
                    <a:lnTo>
                      <a:pt x="107" y="72"/>
                    </a:lnTo>
                    <a:cubicBezTo>
                      <a:pt x="36" y="572"/>
                      <a:pt x="0" y="1084"/>
                      <a:pt x="0" y="1584"/>
                    </a:cubicBezTo>
                    <a:lnTo>
                      <a:pt x="1250" y="1584"/>
                    </a:lnTo>
                    <a:cubicBezTo>
                      <a:pt x="1262" y="1049"/>
                      <a:pt x="1322" y="525"/>
                      <a:pt x="14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9"/>
              <p:cNvSpPr/>
              <p:nvPr/>
            </p:nvSpPr>
            <p:spPr>
              <a:xfrm>
                <a:off x="736675" y="1484225"/>
                <a:ext cx="197975" cy="77425"/>
              </a:xfrm>
              <a:custGeom>
                <a:rect b="b" l="l" r="r" t="t"/>
                <a:pathLst>
                  <a:path extrusionOk="0" h="3097" w="7919">
                    <a:moveTo>
                      <a:pt x="3934" y="0"/>
                    </a:moveTo>
                    <a:cubicBezTo>
                      <a:pt x="3730" y="0"/>
                      <a:pt x="3519" y="12"/>
                      <a:pt x="3299" y="37"/>
                    </a:cubicBezTo>
                    <a:cubicBezTo>
                      <a:pt x="1525" y="227"/>
                      <a:pt x="525" y="1370"/>
                      <a:pt x="1" y="2811"/>
                    </a:cubicBezTo>
                    <a:lnTo>
                      <a:pt x="1263" y="3097"/>
                    </a:lnTo>
                    <a:cubicBezTo>
                      <a:pt x="1608" y="2228"/>
                      <a:pt x="2180" y="1466"/>
                      <a:pt x="3204" y="1227"/>
                    </a:cubicBezTo>
                    <a:cubicBezTo>
                      <a:pt x="3434" y="1174"/>
                      <a:pt x="3658" y="1149"/>
                      <a:pt x="3875" y="1149"/>
                    </a:cubicBezTo>
                    <a:cubicBezTo>
                      <a:pt x="5157" y="1149"/>
                      <a:pt x="6175" y="2026"/>
                      <a:pt x="6704" y="3085"/>
                    </a:cubicBezTo>
                    <a:lnTo>
                      <a:pt x="7919" y="2823"/>
                    </a:lnTo>
                    <a:cubicBezTo>
                      <a:pt x="7247" y="1219"/>
                      <a:pt x="5993" y="0"/>
                      <a:pt x="39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9"/>
              <p:cNvSpPr/>
              <p:nvPr/>
            </p:nvSpPr>
            <p:spPr>
              <a:xfrm>
                <a:off x="703350" y="1279450"/>
                <a:ext cx="267625" cy="263450"/>
              </a:xfrm>
              <a:custGeom>
                <a:rect b="b" l="l" r="r" t="t"/>
                <a:pathLst>
                  <a:path extrusionOk="0" h="10538" w="10705">
                    <a:moveTo>
                      <a:pt x="0" y="1"/>
                    </a:moveTo>
                    <a:lnTo>
                      <a:pt x="0" y="10538"/>
                    </a:lnTo>
                    <a:lnTo>
                      <a:pt x="10704" y="10538"/>
                    </a:lnTo>
                    <a:lnTo>
                      <a:pt x="107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9"/>
              <p:cNvSpPr/>
              <p:nvPr/>
            </p:nvSpPr>
            <p:spPr>
              <a:xfrm>
                <a:off x="788775" y="1237775"/>
                <a:ext cx="96775" cy="64025"/>
              </a:xfrm>
              <a:custGeom>
                <a:rect b="b" l="l" r="r" t="t"/>
                <a:pathLst>
                  <a:path extrusionOk="0" h="2561" w="3871">
                    <a:moveTo>
                      <a:pt x="1" y="1"/>
                    </a:moveTo>
                    <a:lnTo>
                      <a:pt x="1" y="2561"/>
                    </a:lnTo>
                    <a:lnTo>
                      <a:pt x="3870" y="2561"/>
                    </a:lnTo>
                    <a:lnTo>
                      <a:pt x="38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9"/>
              <p:cNvSpPr/>
              <p:nvPr/>
            </p:nvSpPr>
            <p:spPr>
              <a:xfrm>
                <a:off x="988500" y="1127350"/>
                <a:ext cx="75325" cy="16100"/>
              </a:xfrm>
              <a:custGeom>
                <a:rect b="b" l="l" r="r" t="t"/>
                <a:pathLst>
                  <a:path extrusionOk="0" h="644" w="3013">
                    <a:moveTo>
                      <a:pt x="1" y="1"/>
                    </a:moveTo>
                    <a:lnTo>
                      <a:pt x="1" y="644"/>
                    </a:lnTo>
                    <a:lnTo>
                      <a:pt x="3013" y="644"/>
                    </a:lnTo>
                    <a:lnTo>
                      <a:pt x="30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9"/>
              <p:cNvSpPr/>
              <p:nvPr/>
            </p:nvSpPr>
            <p:spPr>
              <a:xfrm>
                <a:off x="976900" y="1118725"/>
                <a:ext cx="23825" cy="33350"/>
              </a:xfrm>
              <a:custGeom>
                <a:rect b="b" l="l" r="r" t="t"/>
                <a:pathLst>
                  <a:path extrusionOk="0" h="1334" w="953">
                    <a:moveTo>
                      <a:pt x="0" y="0"/>
                    </a:moveTo>
                    <a:lnTo>
                      <a:pt x="0" y="1334"/>
                    </a:lnTo>
                    <a:lnTo>
                      <a:pt x="953" y="1334"/>
                    </a:lnTo>
                    <a:lnTo>
                      <a:pt x="9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9"/>
              <p:cNvSpPr/>
              <p:nvPr/>
            </p:nvSpPr>
            <p:spPr>
              <a:xfrm>
                <a:off x="965275" y="1096400"/>
                <a:ext cx="23250" cy="79800"/>
              </a:xfrm>
              <a:custGeom>
                <a:rect b="b" l="l" r="r" t="t"/>
                <a:pathLst>
                  <a:path extrusionOk="0" h="3192" w="930">
                    <a:moveTo>
                      <a:pt x="465" y="0"/>
                    </a:moveTo>
                    <a:cubicBezTo>
                      <a:pt x="215" y="0"/>
                      <a:pt x="1" y="203"/>
                      <a:pt x="1" y="465"/>
                    </a:cubicBezTo>
                    <a:lnTo>
                      <a:pt x="1" y="2727"/>
                    </a:lnTo>
                    <a:cubicBezTo>
                      <a:pt x="1" y="2977"/>
                      <a:pt x="215" y="3191"/>
                      <a:pt x="465" y="3191"/>
                    </a:cubicBezTo>
                    <a:cubicBezTo>
                      <a:pt x="727" y="3191"/>
                      <a:pt x="930" y="2977"/>
                      <a:pt x="930" y="2727"/>
                    </a:cubicBezTo>
                    <a:lnTo>
                      <a:pt x="930" y="465"/>
                    </a:lnTo>
                    <a:cubicBezTo>
                      <a:pt x="930" y="203"/>
                      <a:pt x="727" y="0"/>
                      <a:pt x="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9"/>
              <p:cNvSpPr/>
              <p:nvPr/>
            </p:nvSpPr>
            <p:spPr>
              <a:xfrm>
                <a:off x="1035825" y="1108000"/>
                <a:ext cx="55700" cy="55700"/>
              </a:xfrm>
              <a:custGeom>
                <a:rect b="b" l="l" r="r" t="t"/>
                <a:pathLst>
                  <a:path extrusionOk="0" h="2228" w="2228">
                    <a:moveTo>
                      <a:pt x="1120" y="1"/>
                    </a:moveTo>
                    <a:cubicBezTo>
                      <a:pt x="501" y="1"/>
                      <a:pt x="1" y="501"/>
                      <a:pt x="1" y="1108"/>
                    </a:cubicBezTo>
                    <a:cubicBezTo>
                      <a:pt x="1" y="1727"/>
                      <a:pt x="501" y="2227"/>
                      <a:pt x="1120" y="2227"/>
                    </a:cubicBezTo>
                    <a:cubicBezTo>
                      <a:pt x="1727" y="2227"/>
                      <a:pt x="2227" y="1727"/>
                      <a:pt x="2227" y="1108"/>
                    </a:cubicBezTo>
                    <a:cubicBezTo>
                      <a:pt x="2227" y="501"/>
                      <a:pt x="1727" y="1"/>
                      <a:pt x="11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9"/>
              <p:cNvSpPr/>
              <p:nvPr/>
            </p:nvSpPr>
            <p:spPr>
              <a:xfrm>
                <a:off x="1063800" y="1108000"/>
                <a:ext cx="27725" cy="55700"/>
              </a:xfrm>
              <a:custGeom>
                <a:rect b="b" l="l" r="r" t="t"/>
                <a:pathLst>
                  <a:path extrusionOk="0" h="2228" w="1109">
                    <a:moveTo>
                      <a:pt x="1" y="1"/>
                    </a:moveTo>
                    <a:lnTo>
                      <a:pt x="1" y="2227"/>
                    </a:lnTo>
                    <a:cubicBezTo>
                      <a:pt x="608" y="2227"/>
                      <a:pt x="1108" y="1727"/>
                      <a:pt x="1108" y="1108"/>
                    </a:cubicBezTo>
                    <a:cubicBezTo>
                      <a:pt x="1108" y="489"/>
                      <a:pt x="60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9"/>
              <p:cNvSpPr/>
              <p:nvPr/>
            </p:nvSpPr>
            <p:spPr>
              <a:xfrm>
                <a:off x="611075" y="1128850"/>
                <a:ext cx="75325" cy="16375"/>
              </a:xfrm>
              <a:custGeom>
                <a:rect b="b" l="l" r="r" t="t"/>
                <a:pathLst>
                  <a:path extrusionOk="0" h="655" w="3013">
                    <a:moveTo>
                      <a:pt x="1" y="0"/>
                    </a:moveTo>
                    <a:lnTo>
                      <a:pt x="1" y="655"/>
                    </a:lnTo>
                    <a:lnTo>
                      <a:pt x="3013" y="655"/>
                    </a:lnTo>
                    <a:lnTo>
                      <a:pt x="30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9"/>
              <p:cNvSpPr/>
              <p:nvPr/>
            </p:nvSpPr>
            <p:spPr>
              <a:xfrm>
                <a:off x="674175" y="1120200"/>
                <a:ext cx="23850" cy="33675"/>
              </a:xfrm>
              <a:custGeom>
                <a:rect b="b" l="l" r="r" t="t"/>
                <a:pathLst>
                  <a:path extrusionOk="0" h="1347" w="954">
                    <a:moveTo>
                      <a:pt x="1" y="1"/>
                    </a:moveTo>
                    <a:lnTo>
                      <a:pt x="1" y="1346"/>
                    </a:lnTo>
                    <a:lnTo>
                      <a:pt x="953" y="1346"/>
                    </a:lnTo>
                    <a:lnTo>
                      <a:pt x="9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9"/>
              <p:cNvSpPr/>
              <p:nvPr/>
            </p:nvSpPr>
            <p:spPr>
              <a:xfrm>
                <a:off x="686375" y="1096400"/>
                <a:ext cx="23250" cy="79800"/>
              </a:xfrm>
              <a:custGeom>
                <a:rect b="b" l="l" r="r" t="t"/>
                <a:pathLst>
                  <a:path extrusionOk="0" h="3192" w="930">
                    <a:moveTo>
                      <a:pt x="465" y="0"/>
                    </a:moveTo>
                    <a:cubicBezTo>
                      <a:pt x="203" y="0"/>
                      <a:pt x="1" y="203"/>
                      <a:pt x="1" y="465"/>
                    </a:cubicBezTo>
                    <a:lnTo>
                      <a:pt x="1" y="2727"/>
                    </a:lnTo>
                    <a:cubicBezTo>
                      <a:pt x="1" y="2977"/>
                      <a:pt x="203" y="3191"/>
                      <a:pt x="465" y="3191"/>
                    </a:cubicBezTo>
                    <a:cubicBezTo>
                      <a:pt x="715" y="3191"/>
                      <a:pt x="930" y="2977"/>
                      <a:pt x="930" y="2727"/>
                    </a:cubicBezTo>
                    <a:lnTo>
                      <a:pt x="930" y="465"/>
                    </a:lnTo>
                    <a:cubicBezTo>
                      <a:pt x="930" y="203"/>
                      <a:pt x="715" y="0"/>
                      <a:pt x="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9"/>
              <p:cNvSpPr/>
              <p:nvPr/>
            </p:nvSpPr>
            <p:spPr>
              <a:xfrm>
                <a:off x="583400" y="1108900"/>
                <a:ext cx="55675" cy="55675"/>
              </a:xfrm>
              <a:custGeom>
                <a:rect b="b" l="l" r="r" t="t"/>
                <a:pathLst>
                  <a:path extrusionOk="0" h="2227" w="2227">
                    <a:moveTo>
                      <a:pt x="1119" y="0"/>
                    </a:moveTo>
                    <a:cubicBezTo>
                      <a:pt x="500" y="0"/>
                      <a:pt x="0" y="500"/>
                      <a:pt x="0" y="1108"/>
                    </a:cubicBezTo>
                    <a:cubicBezTo>
                      <a:pt x="0" y="1727"/>
                      <a:pt x="500" y="2227"/>
                      <a:pt x="1119" y="2227"/>
                    </a:cubicBezTo>
                    <a:cubicBezTo>
                      <a:pt x="1727" y="2227"/>
                      <a:pt x="2227" y="1727"/>
                      <a:pt x="2227" y="1108"/>
                    </a:cubicBezTo>
                    <a:cubicBezTo>
                      <a:pt x="2227" y="500"/>
                      <a:pt x="1727" y="0"/>
                      <a:pt x="11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9"/>
              <p:cNvSpPr/>
              <p:nvPr/>
            </p:nvSpPr>
            <p:spPr>
              <a:xfrm>
                <a:off x="583400" y="1108900"/>
                <a:ext cx="28000" cy="55675"/>
              </a:xfrm>
              <a:custGeom>
                <a:rect b="b" l="l" r="r" t="t"/>
                <a:pathLst>
                  <a:path extrusionOk="0" h="2227" w="1120">
                    <a:moveTo>
                      <a:pt x="1119" y="0"/>
                    </a:moveTo>
                    <a:cubicBezTo>
                      <a:pt x="500" y="0"/>
                      <a:pt x="0" y="500"/>
                      <a:pt x="0" y="1108"/>
                    </a:cubicBezTo>
                    <a:cubicBezTo>
                      <a:pt x="0" y="1727"/>
                      <a:pt x="500" y="2227"/>
                      <a:pt x="1119" y="2227"/>
                    </a:cubicBezTo>
                    <a:lnTo>
                      <a:pt x="111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9"/>
              <p:cNvSpPr/>
              <p:nvPr/>
            </p:nvSpPr>
            <p:spPr>
              <a:xfrm>
                <a:off x="697400" y="1021375"/>
                <a:ext cx="279525" cy="236975"/>
              </a:xfrm>
              <a:custGeom>
                <a:rect b="b" l="l" r="r" t="t"/>
                <a:pathLst>
                  <a:path extrusionOk="0" h="9479" w="11181">
                    <a:moveTo>
                      <a:pt x="1084" y="1"/>
                    </a:moveTo>
                    <a:cubicBezTo>
                      <a:pt x="489" y="1"/>
                      <a:pt x="0" y="477"/>
                      <a:pt x="0" y="1084"/>
                    </a:cubicBezTo>
                    <a:lnTo>
                      <a:pt x="0" y="8395"/>
                    </a:lnTo>
                    <a:cubicBezTo>
                      <a:pt x="0" y="8990"/>
                      <a:pt x="489" y="9478"/>
                      <a:pt x="1084" y="9478"/>
                    </a:cubicBezTo>
                    <a:lnTo>
                      <a:pt x="10097" y="9478"/>
                    </a:lnTo>
                    <a:cubicBezTo>
                      <a:pt x="10692" y="9478"/>
                      <a:pt x="11180" y="8990"/>
                      <a:pt x="11180" y="8395"/>
                    </a:cubicBezTo>
                    <a:lnTo>
                      <a:pt x="11180" y="1084"/>
                    </a:lnTo>
                    <a:cubicBezTo>
                      <a:pt x="11180" y="477"/>
                      <a:pt x="10692" y="1"/>
                      <a:pt x="100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9"/>
              <p:cNvSpPr/>
              <p:nvPr/>
            </p:nvSpPr>
            <p:spPr>
              <a:xfrm>
                <a:off x="723000" y="1160975"/>
                <a:ext cx="228325" cy="72075"/>
              </a:xfrm>
              <a:custGeom>
                <a:rect b="b" l="l" r="r" t="t"/>
                <a:pathLst>
                  <a:path extrusionOk="0" h="2883" w="9133">
                    <a:moveTo>
                      <a:pt x="1381" y="1"/>
                    </a:moveTo>
                    <a:cubicBezTo>
                      <a:pt x="619" y="1"/>
                      <a:pt x="0" y="644"/>
                      <a:pt x="0" y="1442"/>
                    </a:cubicBezTo>
                    <a:cubicBezTo>
                      <a:pt x="0" y="2227"/>
                      <a:pt x="619" y="2882"/>
                      <a:pt x="1381" y="2882"/>
                    </a:cubicBezTo>
                    <a:lnTo>
                      <a:pt x="7739" y="2882"/>
                    </a:lnTo>
                    <a:cubicBezTo>
                      <a:pt x="8513" y="2882"/>
                      <a:pt x="9132" y="2227"/>
                      <a:pt x="9132" y="1442"/>
                    </a:cubicBezTo>
                    <a:cubicBezTo>
                      <a:pt x="9132" y="644"/>
                      <a:pt x="8513" y="1"/>
                      <a:pt x="7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9"/>
              <p:cNvSpPr/>
              <p:nvPr/>
            </p:nvSpPr>
            <p:spPr>
              <a:xfrm>
                <a:off x="750650" y="1078700"/>
                <a:ext cx="65525" cy="58175"/>
              </a:xfrm>
              <a:custGeom>
                <a:rect b="b" l="l" r="r" t="t"/>
                <a:pathLst>
                  <a:path extrusionOk="0" h="2327" w="2621">
                    <a:moveTo>
                      <a:pt x="489" y="1"/>
                    </a:moveTo>
                    <a:cubicBezTo>
                      <a:pt x="230" y="1"/>
                      <a:pt x="1" y="339"/>
                      <a:pt x="240" y="577"/>
                    </a:cubicBezTo>
                    <a:cubicBezTo>
                      <a:pt x="787" y="1125"/>
                      <a:pt x="1335" y="1697"/>
                      <a:pt x="1895" y="2232"/>
                    </a:cubicBezTo>
                    <a:cubicBezTo>
                      <a:pt x="1966" y="2299"/>
                      <a:pt x="2046" y="2327"/>
                      <a:pt x="2122" y="2327"/>
                    </a:cubicBezTo>
                    <a:cubicBezTo>
                      <a:pt x="2389" y="2327"/>
                      <a:pt x="2621" y="1987"/>
                      <a:pt x="2371" y="1756"/>
                    </a:cubicBezTo>
                    <a:cubicBezTo>
                      <a:pt x="1811" y="1220"/>
                      <a:pt x="1264" y="649"/>
                      <a:pt x="716" y="101"/>
                    </a:cubicBezTo>
                    <a:cubicBezTo>
                      <a:pt x="645" y="30"/>
                      <a:pt x="566" y="1"/>
                      <a:pt x="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9"/>
              <p:cNvSpPr/>
              <p:nvPr/>
            </p:nvSpPr>
            <p:spPr>
              <a:xfrm>
                <a:off x="750375" y="1078700"/>
                <a:ext cx="65525" cy="58175"/>
              </a:xfrm>
              <a:custGeom>
                <a:rect b="b" l="l" r="r" t="t"/>
                <a:pathLst>
                  <a:path extrusionOk="0" h="2327" w="2621">
                    <a:moveTo>
                      <a:pt x="2133" y="1"/>
                    </a:moveTo>
                    <a:cubicBezTo>
                      <a:pt x="2056" y="1"/>
                      <a:pt x="1976" y="30"/>
                      <a:pt x="1906" y="101"/>
                    </a:cubicBezTo>
                    <a:cubicBezTo>
                      <a:pt x="1358" y="649"/>
                      <a:pt x="810" y="1220"/>
                      <a:pt x="251" y="1756"/>
                    </a:cubicBezTo>
                    <a:cubicBezTo>
                      <a:pt x="1" y="1987"/>
                      <a:pt x="240" y="2327"/>
                      <a:pt x="504" y="2327"/>
                    </a:cubicBezTo>
                    <a:cubicBezTo>
                      <a:pt x="580" y="2327"/>
                      <a:pt x="658" y="2299"/>
                      <a:pt x="727" y="2232"/>
                    </a:cubicBezTo>
                    <a:cubicBezTo>
                      <a:pt x="1287" y="1697"/>
                      <a:pt x="1834" y="1125"/>
                      <a:pt x="2382" y="577"/>
                    </a:cubicBezTo>
                    <a:cubicBezTo>
                      <a:pt x="2621" y="339"/>
                      <a:pt x="2392" y="1"/>
                      <a:pt x="2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9"/>
              <p:cNvSpPr/>
              <p:nvPr/>
            </p:nvSpPr>
            <p:spPr>
              <a:xfrm>
                <a:off x="854550" y="1078700"/>
                <a:ext cx="65525" cy="58175"/>
              </a:xfrm>
              <a:custGeom>
                <a:rect b="b" l="l" r="r" t="t"/>
                <a:pathLst>
                  <a:path extrusionOk="0" h="2327" w="2621">
                    <a:moveTo>
                      <a:pt x="488" y="1"/>
                    </a:moveTo>
                    <a:cubicBezTo>
                      <a:pt x="229" y="1"/>
                      <a:pt x="0" y="339"/>
                      <a:pt x="239" y="577"/>
                    </a:cubicBezTo>
                    <a:cubicBezTo>
                      <a:pt x="787" y="1125"/>
                      <a:pt x="1334" y="1697"/>
                      <a:pt x="1894" y="2232"/>
                    </a:cubicBezTo>
                    <a:cubicBezTo>
                      <a:pt x="1963" y="2299"/>
                      <a:pt x="2041" y="2327"/>
                      <a:pt x="2117" y="2327"/>
                    </a:cubicBezTo>
                    <a:cubicBezTo>
                      <a:pt x="2381" y="2327"/>
                      <a:pt x="2620" y="1987"/>
                      <a:pt x="2370" y="1756"/>
                    </a:cubicBezTo>
                    <a:cubicBezTo>
                      <a:pt x="1811" y="1220"/>
                      <a:pt x="1263" y="649"/>
                      <a:pt x="715" y="101"/>
                    </a:cubicBezTo>
                    <a:cubicBezTo>
                      <a:pt x="644" y="30"/>
                      <a:pt x="565" y="1"/>
                      <a:pt x="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9"/>
              <p:cNvSpPr/>
              <p:nvPr/>
            </p:nvSpPr>
            <p:spPr>
              <a:xfrm>
                <a:off x="854275" y="1078700"/>
                <a:ext cx="65500" cy="58175"/>
              </a:xfrm>
              <a:custGeom>
                <a:rect b="b" l="l" r="r" t="t"/>
                <a:pathLst>
                  <a:path extrusionOk="0" h="2327" w="2620">
                    <a:moveTo>
                      <a:pt x="2132" y="1"/>
                    </a:moveTo>
                    <a:cubicBezTo>
                      <a:pt x="2055" y="1"/>
                      <a:pt x="1976" y="30"/>
                      <a:pt x="1905" y="101"/>
                    </a:cubicBezTo>
                    <a:cubicBezTo>
                      <a:pt x="1357" y="649"/>
                      <a:pt x="810" y="1220"/>
                      <a:pt x="250" y="1756"/>
                    </a:cubicBezTo>
                    <a:cubicBezTo>
                      <a:pt x="0" y="1987"/>
                      <a:pt x="239" y="2327"/>
                      <a:pt x="504" y="2327"/>
                    </a:cubicBezTo>
                    <a:cubicBezTo>
                      <a:pt x="579" y="2327"/>
                      <a:pt x="657" y="2299"/>
                      <a:pt x="726" y="2232"/>
                    </a:cubicBezTo>
                    <a:cubicBezTo>
                      <a:pt x="1286" y="1697"/>
                      <a:pt x="1834" y="1125"/>
                      <a:pt x="2381" y="577"/>
                    </a:cubicBezTo>
                    <a:cubicBezTo>
                      <a:pt x="2620" y="339"/>
                      <a:pt x="2391" y="1"/>
                      <a:pt x="2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9"/>
              <p:cNvSpPr/>
              <p:nvPr/>
            </p:nvSpPr>
            <p:spPr>
              <a:xfrm>
                <a:off x="734900" y="1170500"/>
                <a:ext cx="28000" cy="53025"/>
              </a:xfrm>
              <a:custGeom>
                <a:rect b="b" l="l" r="r" t="t"/>
                <a:pathLst>
                  <a:path extrusionOk="0" h="2121" w="1120">
                    <a:moveTo>
                      <a:pt x="1060" y="1"/>
                    </a:moveTo>
                    <a:cubicBezTo>
                      <a:pt x="477" y="1"/>
                      <a:pt x="1" y="477"/>
                      <a:pt x="1" y="1061"/>
                    </a:cubicBezTo>
                    <a:cubicBezTo>
                      <a:pt x="1" y="1644"/>
                      <a:pt x="477" y="2120"/>
                      <a:pt x="1060" y="2120"/>
                    </a:cubicBezTo>
                    <a:lnTo>
                      <a:pt x="1120" y="2120"/>
                    </a:lnTo>
                    <a:lnTo>
                      <a:pt x="11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9"/>
              <p:cNvSpPr/>
              <p:nvPr/>
            </p:nvSpPr>
            <p:spPr>
              <a:xfrm>
                <a:off x="762875" y="1170500"/>
                <a:ext cx="37225" cy="53025"/>
              </a:xfrm>
              <a:custGeom>
                <a:rect b="b" l="l" r="r" t="t"/>
                <a:pathLst>
                  <a:path extrusionOk="0" h="2121" w="1489">
                    <a:moveTo>
                      <a:pt x="1" y="1"/>
                    </a:moveTo>
                    <a:lnTo>
                      <a:pt x="1" y="2120"/>
                    </a:lnTo>
                    <a:lnTo>
                      <a:pt x="1489" y="2120"/>
                    </a:lnTo>
                    <a:lnTo>
                      <a:pt x="1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9"/>
              <p:cNvSpPr/>
              <p:nvPr/>
            </p:nvSpPr>
            <p:spPr>
              <a:xfrm>
                <a:off x="800100" y="1170500"/>
                <a:ext cx="37225" cy="53025"/>
              </a:xfrm>
              <a:custGeom>
                <a:rect b="b" l="l" r="r" t="t"/>
                <a:pathLst>
                  <a:path extrusionOk="0" h="2121" w="1489">
                    <a:moveTo>
                      <a:pt x="0" y="1"/>
                    </a:moveTo>
                    <a:lnTo>
                      <a:pt x="0" y="2120"/>
                    </a:lnTo>
                    <a:lnTo>
                      <a:pt x="1488" y="2120"/>
                    </a:lnTo>
                    <a:lnTo>
                      <a:pt x="14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9"/>
              <p:cNvSpPr/>
              <p:nvPr/>
            </p:nvSpPr>
            <p:spPr>
              <a:xfrm>
                <a:off x="874200" y="1170500"/>
                <a:ext cx="37225" cy="53025"/>
              </a:xfrm>
              <a:custGeom>
                <a:rect b="b" l="l" r="r" t="t"/>
                <a:pathLst>
                  <a:path extrusionOk="0" h="2121" w="1489">
                    <a:moveTo>
                      <a:pt x="1" y="1"/>
                    </a:moveTo>
                    <a:lnTo>
                      <a:pt x="1" y="2120"/>
                    </a:lnTo>
                    <a:lnTo>
                      <a:pt x="1489" y="2120"/>
                    </a:lnTo>
                    <a:lnTo>
                      <a:pt x="148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9"/>
              <p:cNvSpPr/>
              <p:nvPr/>
            </p:nvSpPr>
            <p:spPr>
              <a:xfrm>
                <a:off x="911400" y="1170500"/>
                <a:ext cx="28025" cy="53025"/>
              </a:xfrm>
              <a:custGeom>
                <a:rect b="b" l="l" r="r" t="t"/>
                <a:pathLst>
                  <a:path extrusionOk="0" h="2121" w="1121">
                    <a:moveTo>
                      <a:pt x="1" y="1"/>
                    </a:moveTo>
                    <a:lnTo>
                      <a:pt x="1" y="2120"/>
                    </a:lnTo>
                    <a:lnTo>
                      <a:pt x="60" y="2120"/>
                    </a:lnTo>
                    <a:cubicBezTo>
                      <a:pt x="644" y="2120"/>
                      <a:pt x="1120" y="1644"/>
                      <a:pt x="1120" y="1061"/>
                    </a:cubicBezTo>
                    <a:cubicBezTo>
                      <a:pt x="1120" y="465"/>
                      <a:pt x="644" y="1"/>
                      <a:pt x="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9"/>
              <p:cNvSpPr/>
              <p:nvPr/>
            </p:nvSpPr>
            <p:spPr>
              <a:xfrm>
                <a:off x="837300" y="1170500"/>
                <a:ext cx="36925" cy="53025"/>
              </a:xfrm>
              <a:custGeom>
                <a:rect b="b" l="l" r="r" t="t"/>
                <a:pathLst>
                  <a:path extrusionOk="0" h="2121" w="1477">
                    <a:moveTo>
                      <a:pt x="0" y="1"/>
                    </a:moveTo>
                    <a:lnTo>
                      <a:pt x="0" y="2120"/>
                    </a:lnTo>
                    <a:lnTo>
                      <a:pt x="1477" y="2120"/>
                    </a:lnTo>
                    <a:lnTo>
                      <a:pt x="14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9"/>
              <p:cNvSpPr/>
              <p:nvPr/>
            </p:nvSpPr>
            <p:spPr>
              <a:xfrm>
                <a:off x="667025" y="1279450"/>
                <a:ext cx="339950" cy="42300"/>
              </a:xfrm>
              <a:custGeom>
                <a:rect b="b" l="l" r="r" t="t"/>
                <a:pathLst>
                  <a:path extrusionOk="0" h="1692" w="13598">
                    <a:moveTo>
                      <a:pt x="1" y="1"/>
                    </a:moveTo>
                    <a:lnTo>
                      <a:pt x="1" y="1691"/>
                    </a:lnTo>
                    <a:lnTo>
                      <a:pt x="13598" y="1691"/>
                    </a:lnTo>
                    <a:lnTo>
                      <a:pt x="135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9"/>
              <p:cNvSpPr/>
              <p:nvPr/>
            </p:nvSpPr>
            <p:spPr>
              <a:xfrm>
                <a:off x="667025" y="1301775"/>
                <a:ext cx="339950" cy="18775"/>
              </a:xfrm>
              <a:custGeom>
                <a:rect b="b" l="l" r="r" t="t"/>
                <a:pathLst>
                  <a:path extrusionOk="0" h="751" w="13598">
                    <a:moveTo>
                      <a:pt x="1" y="1"/>
                    </a:moveTo>
                    <a:lnTo>
                      <a:pt x="1" y="751"/>
                    </a:lnTo>
                    <a:lnTo>
                      <a:pt x="13598" y="751"/>
                    </a:lnTo>
                    <a:lnTo>
                      <a:pt x="135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9"/>
              <p:cNvSpPr/>
              <p:nvPr/>
            </p:nvSpPr>
            <p:spPr>
              <a:xfrm>
                <a:off x="738175" y="1405350"/>
                <a:ext cx="197975" cy="112850"/>
              </a:xfrm>
              <a:custGeom>
                <a:rect b="b" l="l" r="r" t="t"/>
                <a:pathLst>
                  <a:path extrusionOk="0" h="4514" w="7919">
                    <a:moveTo>
                      <a:pt x="1477" y="1"/>
                    </a:moveTo>
                    <a:cubicBezTo>
                      <a:pt x="667" y="1"/>
                      <a:pt x="1" y="668"/>
                      <a:pt x="1" y="1477"/>
                    </a:cubicBezTo>
                    <a:lnTo>
                      <a:pt x="1" y="3037"/>
                    </a:lnTo>
                    <a:cubicBezTo>
                      <a:pt x="1" y="3847"/>
                      <a:pt x="667" y="4513"/>
                      <a:pt x="1477" y="4513"/>
                    </a:cubicBezTo>
                    <a:lnTo>
                      <a:pt x="6442" y="4513"/>
                    </a:lnTo>
                    <a:cubicBezTo>
                      <a:pt x="7251" y="4513"/>
                      <a:pt x="7918" y="3847"/>
                      <a:pt x="7918" y="3037"/>
                    </a:cubicBezTo>
                    <a:lnTo>
                      <a:pt x="7918" y="1477"/>
                    </a:lnTo>
                    <a:cubicBezTo>
                      <a:pt x="7918" y="668"/>
                      <a:pt x="7251" y="1"/>
                      <a:pt x="64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9"/>
              <p:cNvSpPr/>
              <p:nvPr/>
            </p:nvSpPr>
            <p:spPr>
              <a:xfrm>
                <a:off x="738175" y="1348200"/>
                <a:ext cx="37225" cy="36950"/>
              </a:xfrm>
              <a:custGeom>
                <a:rect b="b" l="l" r="r" t="t"/>
                <a:pathLst>
                  <a:path extrusionOk="0" h="1478" w="1489">
                    <a:moveTo>
                      <a:pt x="739" y="1"/>
                    </a:moveTo>
                    <a:cubicBezTo>
                      <a:pt x="334" y="1"/>
                      <a:pt x="1" y="334"/>
                      <a:pt x="1" y="739"/>
                    </a:cubicBezTo>
                    <a:cubicBezTo>
                      <a:pt x="1" y="1144"/>
                      <a:pt x="334" y="1477"/>
                      <a:pt x="739" y="1477"/>
                    </a:cubicBezTo>
                    <a:cubicBezTo>
                      <a:pt x="1155" y="1477"/>
                      <a:pt x="1489" y="1144"/>
                      <a:pt x="1489" y="739"/>
                    </a:cubicBezTo>
                    <a:cubicBezTo>
                      <a:pt x="1489" y="334"/>
                      <a:pt x="1155" y="1"/>
                      <a:pt x="7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9"/>
              <p:cNvSpPr/>
              <p:nvPr/>
            </p:nvSpPr>
            <p:spPr>
              <a:xfrm>
                <a:off x="808425" y="1348200"/>
                <a:ext cx="127725" cy="36950"/>
              </a:xfrm>
              <a:custGeom>
                <a:rect b="b" l="l" r="r" t="t"/>
                <a:pathLst>
                  <a:path extrusionOk="0" h="1478" w="5109">
                    <a:moveTo>
                      <a:pt x="0" y="1"/>
                    </a:moveTo>
                    <a:lnTo>
                      <a:pt x="0" y="1477"/>
                    </a:lnTo>
                    <a:lnTo>
                      <a:pt x="5108" y="1477"/>
                    </a:lnTo>
                    <a:lnTo>
                      <a:pt x="510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9"/>
              <p:cNvSpPr/>
              <p:nvPr/>
            </p:nvSpPr>
            <p:spPr>
              <a:xfrm>
                <a:off x="907250" y="1665800"/>
                <a:ext cx="48250" cy="55100"/>
              </a:xfrm>
              <a:custGeom>
                <a:rect b="b" l="l" r="r" t="t"/>
                <a:pathLst>
                  <a:path extrusionOk="0" h="2204" w="1930">
                    <a:moveTo>
                      <a:pt x="965" y="1"/>
                    </a:moveTo>
                    <a:cubicBezTo>
                      <a:pt x="429" y="1"/>
                      <a:pt x="0" y="441"/>
                      <a:pt x="0" y="977"/>
                    </a:cubicBezTo>
                    <a:lnTo>
                      <a:pt x="0" y="1239"/>
                    </a:lnTo>
                    <a:cubicBezTo>
                      <a:pt x="0" y="1775"/>
                      <a:pt x="429" y="2204"/>
                      <a:pt x="965" y="2204"/>
                    </a:cubicBezTo>
                    <a:cubicBezTo>
                      <a:pt x="1500" y="2204"/>
                      <a:pt x="1929" y="1775"/>
                      <a:pt x="1929" y="1239"/>
                    </a:cubicBezTo>
                    <a:lnTo>
                      <a:pt x="1929" y="977"/>
                    </a:lnTo>
                    <a:cubicBezTo>
                      <a:pt x="1929" y="441"/>
                      <a:pt x="1500" y="1"/>
                      <a:pt x="9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9"/>
              <p:cNvSpPr/>
              <p:nvPr/>
            </p:nvSpPr>
            <p:spPr>
              <a:xfrm>
                <a:off x="717625" y="1665800"/>
                <a:ext cx="48550" cy="55100"/>
              </a:xfrm>
              <a:custGeom>
                <a:rect b="b" l="l" r="r" t="t"/>
                <a:pathLst>
                  <a:path extrusionOk="0" h="2204" w="1942">
                    <a:moveTo>
                      <a:pt x="977" y="1"/>
                    </a:moveTo>
                    <a:cubicBezTo>
                      <a:pt x="442" y="1"/>
                      <a:pt x="1" y="441"/>
                      <a:pt x="1" y="977"/>
                    </a:cubicBezTo>
                    <a:lnTo>
                      <a:pt x="1" y="1239"/>
                    </a:lnTo>
                    <a:cubicBezTo>
                      <a:pt x="1" y="1775"/>
                      <a:pt x="442" y="2204"/>
                      <a:pt x="977" y="2204"/>
                    </a:cubicBezTo>
                    <a:cubicBezTo>
                      <a:pt x="1513" y="2204"/>
                      <a:pt x="1942" y="1775"/>
                      <a:pt x="1942" y="1239"/>
                    </a:cubicBezTo>
                    <a:lnTo>
                      <a:pt x="1942" y="977"/>
                    </a:lnTo>
                    <a:cubicBezTo>
                      <a:pt x="1942" y="441"/>
                      <a:pt x="1513" y="1"/>
                      <a:pt x="9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9"/>
              <p:cNvSpPr/>
              <p:nvPr/>
            </p:nvSpPr>
            <p:spPr>
              <a:xfrm>
                <a:off x="659600" y="1695575"/>
                <a:ext cx="116100" cy="35750"/>
              </a:xfrm>
              <a:custGeom>
                <a:rect b="b" l="l" r="r" t="t"/>
                <a:pathLst>
                  <a:path extrusionOk="0" h="1430" w="4644">
                    <a:moveTo>
                      <a:pt x="0" y="1"/>
                    </a:moveTo>
                    <a:lnTo>
                      <a:pt x="0" y="1429"/>
                    </a:lnTo>
                    <a:lnTo>
                      <a:pt x="4644" y="1429"/>
                    </a:lnTo>
                    <a:lnTo>
                      <a:pt x="46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9"/>
              <p:cNvSpPr/>
              <p:nvPr/>
            </p:nvSpPr>
            <p:spPr>
              <a:xfrm>
                <a:off x="898600" y="1695575"/>
                <a:ext cx="116125" cy="35750"/>
              </a:xfrm>
              <a:custGeom>
                <a:rect b="b" l="l" r="r" t="t"/>
                <a:pathLst>
                  <a:path extrusionOk="0" h="1430" w="4645">
                    <a:moveTo>
                      <a:pt x="1" y="1"/>
                    </a:moveTo>
                    <a:lnTo>
                      <a:pt x="1" y="1429"/>
                    </a:lnTo>
                    <a:lnTo>
                      <a:pt x="4644" y="1429"/>
                    </a:lnTo>
                    <a:lnTo>
                      <a:pt x="46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9"/>
              <p:cNvSpPr/>
              <p:nvPr/>
            </p:nvSpPr>
            <p:spPr>
              <a:xfrm>
                <a:off x="556300" y="1549725"/>
                <a:ext cx="109875" cy="92900"/>
              </a:xfrm>
              <a:custGeom>
                <a:rect b="b" l="l" r="r" t="t"/>
                <a:pathLst>
                  <a:path extrusionOk="0" h="3716" w="4395">
                    <a:moveTo>
                      <a:pt x="2192" y="1"/>
                    </a:moveTo>
                    <a:cubicBezTo>
                      <a:pt x="989" y="1"/>
                      <a:pt x="1" y="989"/>
                      <a:pt x="1" y="2191"/>
                    </a:cubicBezTo>
                    <a:lnTo>
                      <a:pt x="1" y="3703"/>
                    </a:lnTo>
                    <a:lnTo>
                      <a:pt x="1168" y="3703"/>
                    </a:lnTo>
                    <a:lnTo>
                      <a:pt x="1168" y="2191"/>
                    </a:lnTo>
                    <a:cubicBezTo>
                      <a:pt x="1168" y="1632"/>
                      <a:pt x="1632" y="1167"/>
                      <a:pt x="2192" y="1167"/>
                    </a:cubicBezTo>
                    <a:cubicBezTo>
                      <a:pt x="2763" y="1167"/>
                      <a:pt x="3227" y="1632"/>
                      <a:pt x="3227" y="2191"/>
                    </a:cubicBezTo>
                    <a:lnTo>
                      <a:pt x="3227" y="3715"/>
                    </a:lnTo>
                    <a:lnTo>
                      <a:pt x="4394" y="3715"/>
                    </a:lnTo>
                    <a:lnTo>
                      <a:pt x="4394" y="2191"/>
                    </a:lnTo>
                    <a:cubicBezTo>
                      <a:pt x="4394" y="989"/>
                      <a:pt x="3406" y="1"/>
                      <a:pt x="21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9"/>
              <p:cNvSpPr/>
              <p:nvPr/>
            </p:nvSpPr>
            <p:spPr>
              <a:xfrm>
                <a:off x="1006950" y="1549725"/>
                <a:ext cx="109575" cy="92900"/>
              </a:xfrm>
              <a:custGeom>
                <a:rect b="b" l="l" r="r" t="t"/>
                <a:pathLst>
                  <a:path extrusionOk="0" h="3716" w="4383">
                    <a:moveTo>
                      <a:pt x="2192" y="1"/>
                    </a:moveTo>
                    <a:cubicBezTo>
                      <a:pt x="977" y="1"/>
                      <a:pt x="1" y="989"/>
                      <a:pt x="1" y="2191"/>
                    </a:cubicBezTo>
                    <a:lnTo>
                      <a:pt x="1" y="3703"/>
                    </a:lnTo>
                    <a:lnTo>
                      <a:pt x="1168" y="3703"/>
                    </a:lnTo>
                    <a:lnTo>
                      <a:pt x="1168" y="2191"/>
                    </a:lnTo>
                    <a:cubicBezTo>
                      <a:pt x="1168" y="1632"/>
                      <a:pt x="1632" y="1167"/>
                      <a:pt x="2192" y="1167"/>
                    </a:cubicBezTo>
                    <a:cubicBezTo>
                      <a:pt x="2763" y="1167"/>
                      <a:pt x="3216" y="1632"/>
                      <a:pt x="3216" y="2191"/>
                    </a:cubicBezTo>
                    <a:lnTo>
                      <a:pt x="3216" y="3715"/>
                    </a:lnTo>
                    <a:lnTo>
                      <a:pt x="4382" y="3715"/>
                    </a:lnTo>
                    <a:lnTo>
                      <a:pt x="4382" y="2191"/>
                    </a:lnTo>
                    <a:cubicBezTo>
                      <a:pt x="4382" y="989"/>
                      <a:pt x="3406" y="1"/>
                      <a:pt x="21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9" name="Google Shape;609;p29"/>
          <p:cNvGrpSpPr/>
          <p:nvPr/>
        </p:nvGrpSpPr>
        <p:grpSpPr>
          <a:xfrm>
            <a:off x="7873781" y="1479386"/>
            <a:ext cx="1827052" cy="2304120"/>
            <a:chOff x="8922625" y="3320713"/>
            <a:chExt cx="512900" cy="646825"/>
          </a:xfrm>
        </p:grpSpPr>
        <p:sp>
          <p:nvSpPr>
            <p:cNvPr id="610" name="Google Shape;610;p29"/>
            <p:cNvSpPr/>
            <p:nvPr/>
          </p:nvSpPr>
          <p:spPr>
            <a:xfrm>
              <a:off x="8922625" y="3320713"/>
              <a:ext cx="512900" cy="646825"/>
            </a:xfrm>
            <a:custGeom>
              <a:rect b="b" l="l" r="r" t="t"/>
              <a:pathLst>
                <a:path extrusionOk="0" h="25873" w="20516">
                  <a:moveTo>
                    <a:pt x="10264" y="1"/>
                  </a:moveTo>
                  <a:cubicBezTo>
                    <a:pt x="7811" y="1"/>
                    <a:pt x="5823" y="1989"/>
                    <a:pt x="5823" y="4442"/>
                  </a:cubicBezTo>
                  <a:lnTo>
                    <a:pt x="5823" y="4942"/>
                  </a:lnTo>
                  <a:cubicBezTo>
                    <a:pt x="5097" y="4942"/>
                    <a:pt x="4513" y="5525"/>
                    <a:pt x="4513" y="6240"/>
                  </a:cubicBezTo>
                  <a:cubicBezTo>
                    <a:pt x="4513" y="6966"/>
                    <a:pt x="5097" y="7549"/>
                    <a:pt x="5823" y="7549"/>
                  </a:cubicBezTo>
                  <a:lnTo>
                    <a:pt x="5823" y="9133"/>
                  </a:lnTo>
                  <a:lnTo>
                    <a:pt x="5073" y="9133"/>
                  </a:lnTo>
                  <a:cubicBezTo>
                    <a:pt x="4704" y="9133"/>
                    <a:pt x="4406" y="9430"/>
                    <a:pt x="4406" y="9800"/>
                  </a:cubicBezTo>
                  <a:cubicBezTo>
                    <a:pt x="4406" y="10169"/>
                    <a:pt x="4704" y="10478"/>
                    <a:pt x="5073" y="10478"/>
                  </a:cubicBezTo>
                  <a:lnTo>
                    <a:pt x="6406" y="10478"/>
                  </a:lnTo>
                  <a:lnTo>
                    <a:pt x="6311" y="11121"/>
                  </a:lnTo>
                  <a:cubicBezTo>
                    <a:pt x="6240" y="11109"/>
                    <a:pt x="6156" y="11109"/>
                    <a:pt x="6085" y="11109"/>
                  </a:cubicBezTo>
                  <a:cubicBezTo>
                    <a:pt x="5418" y="11109"/>
                    <a:pt x="4859" y="11490"/>
                    <a:pt x="4609" y="12050"/>
                  </a:cubicBezTo>
                  <a:lnTo>
                    <a:pt x="3537" y="12050"/>
                  </a:lnTo>
                  <a:lnTo>
                    <a:pt x="1311" y="14479"/>
                  </a:lnTo>
                  <a:lnTo>
                    <a:pt x="1311" y="17455"/>
                  </a:lnTo>
                  <a:lnTo>
                    <a:pt x="1156" y="17455"/>
                  </a:lnTo>
                  <a:cubicBezTo>
                    <a:pt x="941" y="17455"/>
                    <a:pt x="775" y="17622"/>
                    <a:pt x="775" y="17836"/>
                  </a:cubicBezTo>
                  <a:cubicBezTo>
                    <a:pt x="775" y="18039"/>
                    <a:pt x="953" y="18217"/>
                    <a:pt x="1156" y="18217"/>
                  </a:cubicBezTo>
                  <a:lnTo>
                    <a:pt x="1346" y="18217"/>
                  </a:lnTo>
                  <a:cubicBezTo>
                    <a:pt x="1382" y="18420"/>
                    <a:pt x="1501" y="18598"/>
                    <a:pt x="1680" y="18705"/>
                  </a:cubicBezTo>
                  <a:cubicBezTo>
                    <a:pt x="727" y="18884"/>
                    <a:pt x="1" y="19717"/>
                    <a:pt x="1" y="20718"/>
                  </a:cubicBezTo>
                  <a:lnTo>
                    <a:pt x="1144" y="20718"/>
                  </a:lnTo>
                  <a:cubicBezTo>
                    <a:pt x="1144" y="20217"/>
                    <a:pt x="1549" y="19813"/>
                    <a:pt x="2049" y="19813"/>
                  </a:cubicBezTo>
                  <a:cubicBezTo>
                    <a:pt x="2549" y="19813"/>
                    <a:pt x="2966" y="20217"/>
                    <a:pt x="2966" y="20718"/>
                  </a:cubicBezTo>
                  <a:lnTo>
                    <a:pt x="4097" y="20718"/>
                  </a:lnTo>
                  <a:cubicBezTo>
                    <a:pt x="4097" y="19717"/>
                    <a:pt x="3370" y="18884"/>
                    <a:pt x="2418" y="18705"/>
                  </a:cubicBezTo>
                  <a:cubicBezTo>
                    <a:pt x="2596" y="18598"/>
                    <a:pt x="2727" y="18420"/>
                    <a:pt x="2751" y="18217"/>
                  </a:cubicBezTo>
                  <a:lnTo>
                    <a:pt x="2942" y="18217"/>
                  </a:lnTo>
                  <a:cubicBezTo>
                    <a:pt x="3156" y="18217"/>
                    <a:pt x="3323" y="18039"/>
                    <a:pt x="3323" y="17836"/>
                  </a:cubicBezTo>
                  <a:cubicBezTo>
                    <a:pt x="3323" y="17622"/>
                    <a:pt x="3156" y="17455"/>
                    <a:pt x="2942" y="17455"/>
                  </a:cubicBezTo>
                  <a:lnTo>
                    <a:pt x="2727" y="17455"/>
                  </a:lnTo>
                  <a:lnTo>
                    <a:pt x="2727" y="15026"/>
                  </a:lnTo>
                  <a:lnTo>
                    <a:pt x="4156" y="13467"/>
                  </a:lnTo>
                  <a:lnTo>
                    <a:pt x="4632" y="13467"/>
                  </a:lnTo>
                  <a:cubicBezTo>
                    <a:pt x="4871" y="13919"/>
                    <a:pt x="5299" y="14252"/>
                    <a:pt x="5823" y="14336"/>
                  </a:cubicBezTo>
                  <a:lnTo>
                    <a:pt x="5061" y="19313"/>
                  </a:lnTo>
                  <a:lnTo>
                    <a:pt x="6442" y="19313"/>
                  </a:lnTo>
                  <a:lnTo>
                    <a:pt x="6442" y="20908"/>
                  </a:lnTo>
                  <a:cubicBezTo>
                    <a:pt x="6252" y="21063"/>
                    <a:pt x="6121" y="21301"/>
                    <a:pt x="6121" y="21563"/>
                  </a:cubicBezTo>
                  <a:lnTo>
                    <a:pt x="6121" y="21622"/>
                  </a:lnTo>
                  <a:lnTo>
                    <a:pt x="5359" y="21622"/>
                  </a:lnTo>
                  <a:lnTo>
                    <a:pt x="4359" y="23277"/>
                  </a:lnTo>
                  <a:lnTo>
                    <a:pt x="4359" y="25111"/>
                  </a:lnTo>
                  <a:lnTo>
                    <a:pt x="4359" y="25873"/>
                  </a:lnTo>
                  <a:lnTo>
                    <a:pt x="9562" y="25873"/>
                  </a:lnTo>
                  <a:lnTo>
                    <a:pt x="9562" y="25111"/>
                  </a:lnTo>
                  <a:lnTo>
                    <a:pt x="9562" y="23277"/>
                  </a:lnTo>
                  <a:lnTo>
                    <a:pt x="8573" y="21622"/>
                  </a:lnTo>
                  <a:lnTo>
                    <a:pt x="7799" y="21622"/>
                  </a:lnTo>
                  <a:lnTo>
                    <a:pt x="7799" y="21563"/>
                  </a:lnTo>
                  <a:cubicBezTo>
                    <a:pt x="7799" y="21301"/>
                    <a:pt x="7680" y="21063"/>
                    <a:pt x="7478" y="20908"/>
                  </a:cubicBezTo>
                  <a:lnTo>
                    <a:pt x="7478" y="19313"/>
                  </a:lnTo>
                  <a:lnTo>
                    <a:pt x="13026" y="19313"/>
                  </a:lnTo>
                  <a:lnTo>
                    <a:pt x="13026" y="20908"/>
                  </a:lnTo>
                  <a:cubicBezTo>
                    <a:pt x="12836" y="21063"/>
                    <a:pt x="12705" y="21301"/>
                    <a:pt x="12705" y="21563"/>
                  </a:cubicBezTo>
                  <a:lnTo>
                    <a:pt x="12705" y="21622"/>
                  </a:lnTo>
                  <a:lnTo>
                    <a:pt x="11943" y="21622"/>
                  </a:lnTo>
                  <a:lnTo>
                    <a:pt x="10955" y="23277"/>
                  </a:lnTo>
                  <a:lnTo>
                    <a:pt x="10955" y="25111"/>
                  </a:lnTo>
                  <a:lnTo>
                    <a:pt x="10955" y="25873"/>
                  </a:lnTo>
                  <a:lnTo>
                    <a:pt x="16158" y="25873"/>
                  </a:lnTo>
                  <a:lnTo>
                    <a:pt x="16158" y="25111"/>
                  </a:lnTo>
                  <a:lnTo>
                    <a:pt x="16158" y="23277"/>
                  </a:lnTo>
                  <a:lnTo>
                    <a:pt x="15158" y="21622"/>
                  </a:lnTo>
                  <a:lnTo>
                    <a:pt x="14396" y="21622"/>
                  </a:lnTo>
                  <a:lnTo>
                    <a:pt x="14396" y="21563"/>
                  </a:lnTo>
                  <a:cubicBezTo>
                    <a:pt x="14396" y="21301"/>
                    <a:pt x="14265" y="21063"/>
                    <a:pt x="14074" y="20908"/>
                  </a:cubicBezTo>
                  <a:lnTo>
                    <a:pt x="14074" y="19313"/>
                  </a:lnTo>
                  <a:lnTo>
                    <a:pt x="15455" y="19313"/>
                  </a:lnTo>
                  <a:lnTo>
                    <a:pt x="15169" y="17491"/>
                  </a:lnTo>
                  <a:lnTo>
                    <a:pt x="14693" y="14336"/>
                  </a:lnTo>
                  <a:cubicBezTo>
                    <a:pt x="15217" y="14252"/>
                    <a:pt x="15646" y="13919"/>
                    <a:pt x="15884" y="13467"/>
                  </a:cubicBezTo>
                  <a:lnTo>
                    <a:pt x="16360" y="13467"/>
                  </a:lnTo>
                  <a:lnTo>
                    <a:pt x="17789" y="15026"/>
                  </a:lnTo>
                  <a:lnTo>
                    <a:pt x="17789" y="17455"/>
                  </a:lnTo>
                  <a:lnTo>
                    <a:pt x="17574" y="17455"/>
                  </a:lnTo>
                  <a:cubicBezTo>
                    <a:pt x="17360" y="17455"/>
                    <a:pt x="17193" y="17622"/>
                    <a:pt x="17193" y="17836"/>
                  </a:cubicBezTo>
                  <a:cubicBezTo>
                    <a:pt x="17193" y="18039"/>
                    <a:pt x="17360" y="18217"/>
                    <a:pt x="17574" y="18217"/>
                  </a:cubicBezTo>
                  <a:lnTo>
                    <a:pt x="17753" y="18217"/>
                  </a:lnTo>
                  <a:cubicBezTo>
                    <a:pt x="17789" y="18420"/>
                    <a:pt x="17920" y="18598"/>
                    <a:pt x="18098" y="18705"/>
                  </a:cubicBezTo>
                  <a:cubicBezTo>
                    <a:pt x="17146" y="18884"/>
                    <a:pt x="16420" y="19717"/>
                    <a:pt x="16420" y="20718"/>
                  </a:cubicBezTo>
                  <a:lnTo>
                    <a:pt x="17551" y="20718"/>
                  </a:lnTo>
                  <a:cubicBezTo>
                    <a:pt x="17551" y="20217"/>
                    <a:pt x="17967" y="19813"/>
                    <a:pt x="18467" y="19813"/>
                  </a:cubicBezTo>
                  <a:cubicBezTo>
                    <a:pt x="18968" y="19813"/>
                    <a:pt x="19372" y="20217"/>
                    <a:pt x="19372" y="20718"/>
                  </a:cubicBezTo>
                  <a:lnTo>
                    <a:pt x="20515" y="20718"/>
                  </a:lnTo>
                  <a:cubicBezTo>
                    <a:pt x="20515" y="19717"/>
                    <a:pt x="19789" y="18884"/>
                    <a:pt x="18837" y="18705"/>
                  </a:cubicBezTo>
                  <a:cubicBezTo>
                    <a:pt x="19015" y="18598"/>
                    <a:pt x="19134" y="18420"/>
                    <a:pt x="19170" y="18217"/>
                  </a:cubicBezTo>
                  <a:lnTo>
                    <a:pt x="19360" y="18217"/>
                  </a:lnTo>
                  <a:cubicBezTo>
                    <a:pt x="19563" y="18217"/>
                    <a:pt x="19741" y="18039"/>
                    <a:pt x="19741" y="17836"/>
                  </a:cubicBezTo>
                  <a:cubicBezTo>
                    <a:pt x="19741" y="17622"/>
                    <a:pt x="19575" y="17455"/>
                    <a:pt x="19360" y="17455"/>
                  </a:cubicBezTo>
                  <a:lnTo>
                    <a:pt x="19206" y="17455"/>
                  </a:lnTo>
                  <a:lnTo>
                    <a:pt x="19206" y="14479"/>
                  </a:lnTo>
                  <a:lnTo>
                    <a:pt x="16979" y="12050"/>
                  </a:lnTo>
                  <a:lnTo>
                    <a:pt x="15908" y="12050"/>
                  </a:lnTo>
                  <a:cubicBezTo>
                    <a:pt x="15658" y="11490"/>
                    <a:pt x="15086" y="11109"/>
                    <a:pt x="14431" y="11109"/>
                  </a:cubicBezTo>
                  <a:cubicBezTo>
                    <a:pt x="14360" y="11109"/>
                    <a:pt x="14276" y="11109"/>
                    <a:pt x="14205" y="11121"/>
                  </a:cubicBezTo>
                  <a:lnTo>
                    <a:pt x="14110" y="10478"/>
                  </a:lnTo>
                  <a:lnTo>
                    <a:pt x="15443" y="10478"/>
                  </a:lnTo>
                  <a:cubicBezTo>
                    <a:pt x="15812" y="10478"/>
                    <a:pt x="16110" y="10169"/>
                    <a:pt x="16110" y="9800"/>
                  </a:cubicBezTo>
                  <a:cubicBezTo>
                    <a:pt x="16110" y="9430"/>
                    <a:pt x="15812" y="9133"/>
                    <a:pt x="15443" y="9133"/>
                  </a:cubicBezTo>
                  <a:lnTo>
                    <a:pt x="14693" y="9133"/>
                  </a:lnTo>
                  <a:lnTo>
                    <a:pt x="14693" y="7549"/>
                  </a:lnTo>
                  <a:cubicBezTo>
                    <a:pt x="15419" y="7549"/>
                    <a:pt x="16003" y="6966"/>
                    <a:pt x="16003" y="6240"/>
                  </a:cubicBezTo>
                  <a:cubicBezTo>
                    <a:pt x="16003" y="5525"/>
                    <a:pt x="15419" y="4942"/>
                    <a:pt x="14693" y="4942"/>
                  </a:cubicBezTo>
                  <a:lnTo>
                    <a:pt x="14693" y="4442"/>
                  </a:lnTo>
                  <a:cubicBezTo>
                    <a:pt x="14693" y="1989"/>
                    <a:pt x="12705" y="1"/>
                    <a:pt x="10264" y="1"/>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 name="Google Shape;611;p29"/>
            <p:cNvGrpSpPr/>
            <p:nvPr/>
          </p:nvGrpSpPr>
          <p:grpSpPr>
            <a:xfrm>
              <a:off x="8922925" y="3320713"/>
              <a:ext cx="512300" cy="646825"/>
              <a:chOff x="4779150" y="1079725"/>
              <a:chExt cx="512300" cy="646825"/>
            </a:xfrm>
          </p:grpSpPr>
          <p:sp>
            <p:nvSpPr>
              <p:cNvPr id="612" name="Google Shape;612;p29"/>
              <p:cNvSpPr/>
              <p:nvPr/>
            </p:nvSpPr>
            <p:spPr>
              <a:xfrm>
                <a:off x="4939900" y="1522650"/>
                <a:ext cx="25900" cy="113125"/>
              </a:xfrm>
              <a:custGeom>
                <a:rect b="b" l="l" r="r" t="t"/>
                <a:pathLst>
                  <a:path extrusionOk="0" h="4525" w="1036">
                    <a:moveTo>
                      <a:pt x="524" y="0"/>
                    </a:moveTo>
                    <a:cubicBezTo>
                      <a:pt x="238" y="0"/>
                      <a:pt x="0" y="226"/>
                      <a:pt x="0" y="512"/>
                    </a:cubicBezTo>
                    <a:lnTo>
                      <a:pt x="0" y="4001"/>
                    </a:lnTo>
                    <a:cubicBezTo>
                      <a:pt x="0" y="4286"/>
                      <a:pt x="238" y="4524"/>
                      <a:pt x="524" y="4524"/>
                    </a:cubicBezTo>
                    <a:cubicBezTo>
                      <a:pt x="810" y="4524"/>
                      <a:pt x="1036" y="4286"/>
                      <a:pt x="1036" y="4001"/>
                    </a:cubicBezTo>
                    <a:lnTo>
                      <a:pt x="1036" y="512"/>
                    </a:lnTo>
                    <a:cubicBezTo>
                      <a:pt x="1036" y="226"/>
                      <a:pt x="810" y="0"/>
                      <a:pt x="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9"/>
              <p:cNvSpPr/>
              <p:nvPr/>
            </p:nvSpPr>
            <p:spPr>
              <a:xfrm>
                <a:off x="4931850" y="1597950"/>
                <a:ext cx="42000" cy="75625"/>
              </a:xfrm>
              <a:custGeom>
                <a:rect b="b" l="l" r="r" t="t"/>
                <a:pathLst>
                  <a:path extrusionOk="0" h="3025" w="1680">
                    <a:moveTo>
                      <a:pt x="846" y="0"/>
                    </a:moveTo>
                    <a:cubicBezTo>
                      <a:pt x="382" y="0"/>
                      <a:pt x="1" y="369"/>
                      <a:pt x="1" y="834"/>
                    </a:cubicBezTo>
                    <a:lnTo>
                      <a:pt x="1" y="2179"/>
                    </a:lnTo>
                    <a:cubicBezTo>
                      <a:pt x="1" y="2643"/>
                      <a:pt x="382" y="3024"/>
                      <a:pt x="846" y="3024"/>
                    </a:cubicBezTo>
                    <a:cubicBezTo>
                      <a:pt x="1310" y="3024"/>
                      <a:pt x="1679" y="2643"/>
                      <a:pt x="1679" y="2179"/>
                    </a:cubicBezTo>
                    <a:lnTo>
                      <a:pt x="1679" y="834"/>
                    </a:lnTo>
                    <a:cubicBezTo>
                      <a:pt x="1679" y="369"/>
                      <a:pt x="1310" y="0"/>
                      <a:pt x="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9"/>
              <p:cNvSpPr/>
              <p:nvPr/>
            </p:nvSpPr>
            <p:spPr>
              <a:xfrm>
                <a:off x="4887800" y="1620275"/>
                <a:ext cx="130100" cy="106275"/>
              </a:xfrm>
              <a:custGeom>
                <a:rect b="b" l="l" r="r" t="t"/>
                <a:pathLst>
                  <a:path extrusionOk="0" h="4251" w="5204">
                    <a:moveTo>
                      <a:pt x="1001" y="0"/>
                    </a:moveTo>
                    <a:lnTo>
                      <a:pt x="1" y="1655"/>
                    </a:lnTo>
                    <a:lnTo>
                      <a:pt x="1" y="4251"/>
                    </a:lnTo>
                    <a:lnTo>
                      <a:pt x="5204" y="4251"/>
                    </a:lnTo>
                    <a:lnTo>
                      <a:pt x="5204" y="1655"/>
                    </a:lnTo>
                    <a:lnTo>
                      <a:pt x="42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9"/>
              <p:cNvSpPr/>
              <p:nvPr/>
            </p:nvSpPr>
            <p:spPr>
              <a:xfrm>
                <a:off x="4910725" y="1658975"/>
                <a:ext cx="84550" cy="67575"/>
              </a:xfrm>
              <a:custGeom>
                <a:rect b="b" l="l" r="r" t="t"/>
                <a:pathLst>
                  <a:path extrusionOk="0" h="2703" w="3382">
                    <a:moveTo>
                      <a:pt x="1691" y="0"/>
                    </a:moveTo>
                    <a:cubicBezTo>
                      <a:pt x="750" y="0"/>
                      <a:pt x="0" y="750"/>
                      <a:pt x="0" y="1691"/>
                    </a:cubicBezTo>
                    <a:lnTo>
                      <a:pt x="0" y="2703"/>
                    </a:lnTo>
                    <a:lnTo>
                      <a:pt x="3382" y="2703"/>
                    </a:lnTo>
                    <a:lnTo>
                      <a:pt x="3382" y="1691"/>
                    </a:lnTo>
                    <a:cubicBezTo>
                      <a:pt x="3382" y="750"/>
                      <a:pt x="2620" y="0"/>
                      <a:pt x="16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9"/>
              <p:cNvSpPr/>
              <p:nvPr/>
            </p:nvSpPr>
            <p:spPr>
              <a:xfrm>
                <a:off x="4887800" y="1707475"/>
                <a:ext cx="130100" cy="19075"/>
              </a:xfrm>
              <a:custGeom>
                <a:rect b="b" l="l" r="r" t="t"/>
                <a:pathLst>
                  <a:path extrusionOk="0" h="763" w="5204">
                    <a:moveTo>
                      <a:pt x="1" y="1"/>
                    </a:moveTo>
                    <a:lnTo>
                      <a:pt x="1" y="763"/>
                    </a:lnTo>
                    <a:lnTo>
                      <a:pt x="5204" y="763"/>
                    </a:lnTo>
                    <a:lnTo>
                      <a:pt x="52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9"/>
              <p:cNvSpPr/>
              <p:nvPr/>
            </p:nvSpPr>
            <p:spPr>
              <a:xfrm>
                <a:off x="4911025" y="1636350"/>
                <a:ext cx="14000" cy="14000"/>
              </a:xfrm>
              <a:custGeom>
                <a:rect b="b" l="l" r="r" t="t"/>
                <a:pathLst>
                  <a:path extrusionOk="0" h="560" w="560">
                    <a:moveTo>
                      <a:pt x="286" y="0"/>
                    </a:moveTo>
                    <a:cubicBezTo>
                      <a:pt x="119" y="0"/>
                      <a:pt x="0" y="119"/>
                      <a:pt x="0" y="286"/>
                    </a:cubicBezTo>
                    <a:cubicBezTo>
                      <a:pt x="0" y="441"/>
                      <a:pt x="119" y="560"/>
                      <a:pt x="286" y="560"/>
                    </a:cubicBezTo>
                    <a:cubicBezTo>
                      <a:pt x="441" y="560"/>
                      <a:pt x="560" y="441"/>
                      <a:pt x="560" y="286"/>
                    </a:cubicBezTo>
                    <a:cubicBezTo>
                      <a:pt x="560" y="131"/>
                      <a:pt x="441"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9"/>
              <p:cNvSpPr/>
              <p:nvPr/>
            </p:nvSpPr>
            <p:spPr>
              <a:xfrm>
                <a:off x="4934225" y="1636350"/>
                <a:ext cx="14025" cy="14000"/>
              </a:xfrm>
              <a:custGeom>
                <a:rect b="b" l="l" r="r" t="t"/>
                <a:pathLst>
                  <a:path extrusionOk="0" h="560" w="561">
                    <a:moveTo>
                      <a:pt x="287" y="0"/>
                    </a:moveTo>
                    <a:cubicBezTo>
                      <a:pt x="120" y="0"/>
                      <a:pt x="1" y="119"/>
                      <a:pt x="1" y="286"/>
                    </a:cubicBezTo>
                    <a:cubicBezTo>
                      <a:pt x="1" y="441"/>
                      <a:pt x="132" y="560"/>
                      <a:pt x="287" y="560"/>
                    </a:cubicBezTo>
                    <a:cubicBezTo>
                      <a:pt x="441" y="560"/>
                      <a:pt x="561" y="441"/>
                      <a:pt x="561" y="286"/>
                    </a:cubicBezTo>
                    <a:cubicBezTo>
                      <a:pt x="561" y="131"/>
                      <a:pt x="441" y="0"/>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9"/>
              <p:cNvSpPr/>
              <p:nvPr/>
            </p:nvSpPr>
            <p:spPr>
              <a:xfrm>
                <a:off x="4957450" y="1636350"/>
                <a:ext cx="14025" cy="14000"/>
              </a:xfrm>
              <a:custGeom>
                <a:rect b="b" l="l" r="r" t="t"/>
                <a:pathLst>
                  <a:path extrusionOk="0" h="560" w="561">
                    <a:moveTo>
                      <a:pt x="286" y="0"/>
                    </a:moveTo>
                    <a:cubicBezTo>
                      <a:pt x="132" y="0"/>
                      <a:pt x="1" y="119"/>
                      <a:pt x="1" y="286"/>
                    </a:cubicBezTo>
                    <a:cubicBezTo>
                      <a:pt x="1" y="441"/>
                      <a:pt x="132" y="560"/>
                      <a:pt x="286" y="560"/>
                    </a:cubicBezTo>
                    <a:cubicBezTo>
                      <a:pt x="441" y="560"/>
                      <a:pt x="560" y="441"/>
                      <a:pt x="560" y="286"/>
                    </a:cubicBezTo>
                    <a:cubicBezTo>
                      <a:pt x="560" y="131"/>
                      <a:pt x="441"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9"/>
              <p:cNvSpPr/>
              <p:nvPr/>
            </p:nvSpPr>
            <p:spPr>
              <a:xfrm>
                <a:off x="4980675" y="1636350"/>
                <a:ext cx="14300" cy="14000"/>
              </a:xfrm>
              <a:custGeom>
                <a:rect b="b" l="l" r="r" t="t"/>
                <a:pathLst>
                  <a:path extrusionOk="0" h="560" w="572">
                    <a:moveTo>
                      <a:pt x="286" y="0"/>
                    </a:moveTo>
                    <a:cubicBezTo>
                      <a:pt x="131" y="0"/>
                      <a:pt x="0" y="119"/>
                      <a:pt x="0" y="286"/>
                    </a:cubicBezTo>
                    <a:cubicBezTo>
                      <a:pt x="0" y="441"/>
                      <a:pt x="131" y="560"/>
                      <a:pt x="286" y="560"/>
                    </a:cubicBezTo>
                    <a:cubicBezTo>
                      <a:pt x="441" y="560"/>
                      <a:pt x="572" y="441"/>
                      <a:pt x="572" y="286"/>
                    </a:cubicBezTo>
                    <a:cubicBezTo>
                      <a:pt x="572" y="131"/>
                      <a:pt x="441"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9"/>
              <p:cNvSpPr/>
              <p:nvPr/>
            </p:nvSpPr>
            <p:spPr>
              <a:xfrm>
                <a:off x="5104800" y="1522650"/>
                <a:ext cx="25925" cy="113125"/>
              </a:xfrm>
              <a:custGeom>
                <a:rect b="b" l="l" r="r" t="t"/>
                <a:pathLst>
                  <a:path extrusionOk="0" h="4525" w="1037">
                    <a:moveTo>
                      <a:pt x="512" y="0"/>
                    </a:moveTo>
                    <a:cubicBezTo>
                      <a:pt x="226" y="0"/>
                      <a:pt x="0" y="226"/>
                      <a:pt x="0" y="512"/>
                    </a:cubicBezTo>
                    <a:lnTo>
                      <a:pt x="0" y="4001"/>
                    </a:lnTo>
                    <a:cubicBezTo>
                      <a:pt x="0" y="4286"/>
                      <a:pt x="226" y="4524"/>
                      <a:pt x="512" y="4524"/>
                    </a:cubicBezTo>
                    <a:cubicBezTo>
                      <a:pt x="798" y="4524"/>
                      <a:pt x="1036" y="4286"/>
                      <a:pt x="1036" y="4001"/>
                    </a:cubicBezTo>
                    <a:lnTo>
                      <a:pt x="1036" y="512"/>
                    </a:lnTo>
                    <a:cubicBezTo>
                      <a:pt x="1036" y="226"/>
                      <a:pt x="798"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9"/>
              <p:cNvSpPr/>
              <p:nvPr/>
            </p:nvSpPr>
            <p:spPr>
              <a:xfrm>
                <a:off x="5096750" y="1597950"/>
                <a:ext cx="42000" cy="75625"/>
              </a:xfrm>
              <a:custGeom>
                <a:rect b="b" l="l" r="r" t="t"/>
                <a:pathLst>
                  <a:path extrusionOk="0" h="3025" w="1680">
                    <a:moveTo>
                      <a:pt x="834" y="0"/>
                    </a:moveTo>
                    <a:cubicBezTo>
                      <a:pt x="370" y="0"/>
                      <a:pt x="1" y="369"/>
                      <a:pt x="1" y="834"/>
                    </a:cubicBezTo>
                    <a:lnTo>
                      <a:pt x="1" y="2179"/>
                    </a:lnTo>
                    <a:cubicBezTo>
                      <a:pt x="1" y="2643"/>
                      <a:pt x="370" y="3024"/>
                      <a:pt x="834" y="3024"/>
                    </a:cubicBezTo>
                    <a:cubicBezTo>
                      <a:pt x="1299" y="3024"/>
                      <a:pt x="1680" y="2643"/>
                      <a:pt x="1680" y="2179"/>
                    </a:cubicBezTo>
                    <a:lnTo>
                      <a:pt x="1680" y="834"/>
                    </a:lnTo>
                    <a:cubicBezTo>
                      <a:pt x="1680" y="369"/>
                      <a:pt x="1299" y="0"/>
                      <a:pt x="8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9"/>
              <p:cNvSpPr/>
              <p:nvPr/>
            </p:nvSpPr>
            <p:spPr>
              <a:xfrm>
                <a:off x="5052700" y="1620275"/>
                <a:ext cx="130100" cy="106275"/>
              </a:xfrm>
              <a:custGeom>
                <a:rect b="b" l="l" r="r" t="t"/>
                <a:pathLst>
                  <a:path extrusionOk="0" h="4251" w="5204">
                    <a:moveTo>
                      <a:pt x="989" y="0"/>
                    </a:moveTo>
                    <a:lnTo>
                      <a:pt x="1" y="1655"/>
                    </a:lnTo>
                    <a:lnTo>
                      <a:pt x="1" y="4251"/>
                    </a:lnTo>
                    <a:lnTo>
                      <a:pt x="5204" y="4251"/>
                    </a:lnTo>
                    <a:lnTo>
                      <a:pt x="5204" y="1655"/>
                    </a:lnTo>
                    <a:lnTo>
                      <a:pt x="42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9"/>
              <p:cNvSpPr/>
              <p:nvPr/>
            </p:nvSpPr>
            <p:spPr>
              <a:xfrm>
                <a:off x="5075325" y="1658975"/>
                <a:ext cx="84850" cy="67575"/>
              </a:xfrm>
              <a:custGeom>
                <a:rect b="b" l="l" r="r" t="t"/>
                <a:pathLst>
                  <a:path extrusionOk="0" h="2703" w="3394">
                    <a:moveTo>
                      <a:pt x="1691" y="0"/>
                    </a:moveTo>
                    <a:cubicBezTo>
                      <a:pt x="762" y="0"/>
                      <a:pt x="0" y="750"/>
                      <a:pt x="0" y="1691"/>
                    </a:cubicBezTo>
                    <a:lnTo>
                      <a:pt x="0" y="2703"/>
                    </a:lnTo>
                    <a:lnTo>
                      <a:pt x="3394" y="2703"/>
                    </a:lnTo>
                    <a:lnTo>
                      <a:pt x="3394" y="1691"/>
                    </a:lnTo>
                    <a:cubicBezTo>
                      <a:pt x="3394" y="750"/>
                      <a:pt x="2632" y="0"/>
                      <a:pt x="16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9"/>
              <p:cNvSpPr/>
              <p:nvPr/>
            </p:nvSpPr>
            <p:spPr>
              <a:xfrm>
                <a:off x="5052700" y="1707475"/>
                <a:ext cx="130100" cy="19075"/>
              </a:xfrm>
              <a:custGeom>
                <a:rect b="b" l="l" r="r" t="t"/>
                <a:pathLst>
                  <a:path extrusionOk="0" h="763" w="5204">
                    <a:moveTo>
                      <a:pt x="1" y="1"/>
                    </a:moveTo>
                    <a:lnTo>
                      <a:pt x="1" y="763"/>
                    </a:lnTo>
                    <a:lnTo>
                      <a:pt x="5204" y="763"/>
                    </a:lnTo>
                    <a:lnTo>
                      <a:pt x="52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9"/>
              <p:cNvSpPr/>
              <p:nvPr/>
            </p:nvSpPr>
            <p:spPr>
              <a:xfrm>
                <a:off x="5075625" y="1636350"/>
                <a:ext cx="14300" cy="14000"/>
              </a:xfrm>
              <a:custGeom>
                <a:rect b="b" l="l" r="r" t="t"/>
                <a:pathLst>
                  <a:path extrusionOk="0" h="560" w="572">
                    <a:moveTo>
                      <a:pt x="286" y="0"/>
                    </a:moveTo>
                    <a:cubicBezTo>
                      <a:pt x="131" y="0"/>
                      <a:pt x="0" y="119"/>
                      <a:pt x="0" y="286"/>
                    </a:cubicBezTo>
                    <a:cubicBezTo>
                      <a:pt x="0" y="441"/>
                      <a:pt x="131" y="560"/>
                      <a:pt x="286" y="560"/>
                    </a:cubicBezTo>
                    <a:cubicBezTo>
                      <a:pt x="441" y="560"/>
                      <a:pt x="572" y="441"/>
                      <a:pt x="572" y="286"/>
                    </a:cubicBezTo>
                    <a:cubicBezTo>
                      <a:pt x="572" y="131"/>
                      <a:pt x="441"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9"/>
              <p:cNvSpPr/>
              <p:nvPr/>
            </p:nvSpPr>
            <p:spPr>
              <a:xfrm>
                <a:off x="5099125" y="1636350"/>
                <a:ext cx="14025" cy="14000"/>
              </a:xfrm>
              <a:custGeom>
                <a:rect b="b" l="l" r="r" t="t"/>
                <a:pathLst>
                  <a:path extrusionOk="0" h="560" w="561">
                    <a:moveTo>
                      <a:pt x="275" y="0"/>
                    </a:moveTo>
                    <a:cubicBezTo>
                      <a:pt x="120" y="0"/>
                      <a:pt x="1" y="119"/>
                      <a:pt x="1" y="286"/>
                    </a:cubicBezTo>
                    <a:cubicBezTo>
                      <a:pt x="1" y="441"/>
                      <a:pt x="120" y="560"/>
                      <a:pt x="275" y="560"/>
                    </a:cubicBezTo>
                    <a:cubicBezTo>
                      <a:pt x="430" y="560"/>
                      <a:pt x="561" y="441"/>
                      <a:pt x="561" y="286"/>
                    </a:cubicBezTo>
                    <a:cubicBezTo>
                      <a:pt x="561" y="131"/>
                      <a:pt x="430" y="0"/>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9"/>
              <p:cNvSpPr/>
              <p:nvPr/>
            </p:nvSpPr>
            <p:spPr>
              <a:xfrm>
                <a:off x="5122350" y="1636350"/>
                <a:ext cx="14025" cy="14000"/>
              </a:xfrm>
              <a:custGeom>
                <a:rect b="b" l="l" r="r" t="t"/>
                <a:pathLst>
                  <a:path extrusionOk="0" h="560" w="561">
                    <a:moveTo>
                      <a:pt x="275" y="0"/>
                    </a:moveTo>
                    <a:cubicBezTo>
                      <a:pt x="120" y="0"/>
                      <a:pt x="1" y="119"/>
                      <a:pt x="1" y="286"/>
                    </a:cubicBezTo>
                    <a:cubicBezTo>
                      <a:pt x="1" y="441"/>
                      <a:pt x="120" y="560"/>
                      <a:pt x="275" y="560"/>
                    </a:cubicBezTo>
                    <a:cubicBezTo>
                      <a:pt x="429" y="560"/>
                      <a:pt x="560" y="441"/>
                      <a:pt x="560" y="286"/>
                    </a:cubicBezTo>
                    <a:cubicBezTo>
                      <a:pt x="560" y="131"/>
                      <a:pt x="429" y="0"/>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9"/>
              <p:cNvSpPr/>
              <p:nvPr/>
            </p:nvSpPr>
            <p:spPr>
              <a:xfrm>
                <a:off x="5145575" y="1636350"/>
                <a:ext cx="14000" cy="14000"/>
              </a:xfrm>
              <a:custGeom>
                <a:rect b="b" l="l" r="r" t="t"/>
                <a:pathLst>
                  <a:path extrusionOk="0" h="560" w="560">
                    <a:moveTo>
                      <a:pt x="286" y="0"/>
                    </a:moveTo>
                    <a:cubicBezTo>
                      <a:pt x="119" y="0"/>
                      <a:pt x="0" y="119"/>
                      <a:pt x="0" y="286"/>
                    </a:cubicBezTo>
                    <a:cubicBezTo>
                      <a:pt x="0" y="441"/>
                      <a:pt x="131" y="560"/>
                      <a:pt x="286" y="560"/>
                    </a:cubicBezTo>
                    <a:cubicBezTo>
                      <a:pt x="441" y="560"/>
                      <a:pt x="560" y="441"/>
                      <a:pt x="560" y="286"/>
                    </a:cubicBezTo>
                    <a:cubicBezTo>
                      <a:pt x="560" y="131"/>
                      <a:pt x="441"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9"/>
              <p:cNvSpPr/>
              <p:nvPr/>
            </p:nvSpPr>
            <p:spPr>
              <a:xfrm>
                <a:off x="4891675" y="1203250"/>
                <a:ext cx="65200" cy="65225"/>
              </a:xfrm>
              <a:custGeom>
                <a:rect b="b" l="l" r="r" t="t"/>
                <a:pathLst>
                  <a:path extrusionOk="0" h="2609" w="2608">
                    <a:moveTo>
                      <a:pt x="1310" y="1"/>
                    </a:moveTo>
                    <a:cubicBezTo>
                      <a:pt x="584" y="1"/>
                      <a:pt x="0" y="584"/>
                      <a:pt x="0" y="1310"/>
                    </a:cubicBezTo>
                    <a:cubicBezTo>
                      <a:pt x="0" y="2025"/>
                      <a:pt x="584" y="2608"/>
                      <a:pt x="1310" y="2608"/>
                    </a:cubicBezTo>
                    <a:cubicBezTo>
                      <a:pt x="2024" y="2608"/>
                      <a:pt x="2608" y="2025"/>
                      <a:pt x="2608" y="1310"/>
                    </a:cubicBezTo>
                    <a:cubicBezTo>
                      <a:pt x="2608" y="584"/>
                      <a:pt x="2024" y="1"/>
                      <a:pt x="1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9"/>
              <p:cNvSpPr/>
              <p:nvPr/>
            </p:nvSpPr>
            <p:spPr>
              <a:xfrm>
                <a:off x="5113725" y="1203250"/>
                <a:ext cx="65200" cy="65225"/>
              </a:xfrm>
              <a:custGeom>
                <a:rect b="b" l="l" r="r" t="t"/>
                <a:pathLst>
                  <a:path extrusionOk="0" h="2609" w="2608">
                    <a:moveTo>
                      <a:pt x="1298" y="1"/>
                    </a:moveTo>
                    <a:cubicBezTo>
                      <a:pt x="584" y="1"/>
                      <a:pt x="0" y="584"/>
                      <a:pt x="0" y="1310"/>
                    </a:cubicBezTo>
                    <a:cubicBezTo>
                      <a:pt x="0" y="2025"/>
                      <a:pt x="584" y="2608"/>
                      <a:pt x="1298" y="2608"/>
                    </a:cubicBezTo>
                    <a:cubicBezTo>
                      <a:pt x="2024" y="2608"/>
                      <a:pt x="2608" y="2025"/>
                      <a:pt x="2608" y="1310"/>
                    </a:cubicBezTo>
                    <a:cubicBezTo>
                      <a:pt x="2608" y="584"/>
                      <a:pt x="2024" y="1"/>
                      <a:pt x="1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9"/>
              <p:cNvSpPr/>
              <p:nvPr/>
            </p:nvSpPr>
            <p:spPr>
              <a:xfrm>
                <a:off x="4812200" y="1514300"/>
                <a:ext cx="35750" cy="35750"/>
              </a:xfrm>
              <a:custGeom>
                <a:rect b="b" l="l" r="r" t="t"/>
                <a:pathLst>
                  <a:path extrusionOk="0" h="1430" w="1430">
                    <a:moveTo>
                      <a:pt x="715" y="1"/>
                    </a:moveTo>
                    <a:cubicBezTo>
                      <a:pt x="322" y="1"/>
                      <a:pt x="0" y="322"/>
                      <a:pt x="0" y="715"/>
                    </a:cubicBezTo>
                    <a:cubicBezTo>
                      <a:pt x="0" y="1108"/>
                      <a:pt x="322" y="1429"/>
                      <a:pt x="715" y="1429"/>
                    </a:cubicBezTo>
                    <a:cubicBezTo>
                      <a:pt x="1108" y="1429"/>
                      <a:pt x="1429" y="1108"/>
                      <a:pt x="1429" y="715"/>
                    </a:cubicBezTo>
                    <a:cubicBezTo>
                      <a:pt x="1429" y="322"/>
                      <a:pt x="1108" y="1"/>
                      <a:pt x="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9"/>
              <p:cNvSpPr/>
              <p:nvPr/>
            </p:nvSpPr>
            <p:spPr>
              <a:xfrm>
                <a:off x="4811600" y="1380950"/>
                <a:ext cx="135150" cy="135175"/>
              </a:xfrm>
              <a:custGeom>
                <a:rect b="b" l="l" r="r" t="t"/>
                <a:pathLst>
                  <a:path extrusionOk="0" h="5407" w="5406">
                    <a:moveTo>
                      <a:pt x="2227" y="1"/>
                    </a:moveTo>
                    <a:lnTo>
                      <a:pt x="1" y="2430"/>
                    </a:lnTo>
                    <a:lnTo>
                      <a:pt x="1" y="5406"/>
                    </a:lnTo>
                    <a:lnTo>
                      <a:pt x="1417" y="5406"/>
                    </a:lnTo>
                    <a:lnTo>
                      <a:pt x="1417" y="2977"/>
                    </a:lnTo>
                    <a:lnTo>
                      <a:pt x="2846" y="1418"/>
                    </a:lnTo>
                    <a:lnTo>
                      <a:pt x="5406" y="1418"/>
                    </a:lnTo>
                    <a:lnTo>
                      <a:pt x="54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9"/>
              <p:cNvSpPr/>
              <p:nvPr/>
            </p:nvSpPr>
            <p:spPr>
              <a:xfrm>
                <a:off x="4890175" y="1357450"/>
                <a:ext cx="81300" cy="81275"/>
              </a:xfrm>
              <a:custGeom>
                <a:rect b="b" l="l" r="r" t="t"/>
                <a:pathLst>
                  <a:path extrusionOk="0" h="3251" w="3252">
                    <a:moveTo>
                      <a:pt x="1632" y="0"/>
                    </a:moveTo>
                    <a:cubicBezTo>
                      <a:pt x="727" y="0"/>
                      <a:pt x="1" y="726"/>
                      <a:pt x="1" y="1619"/>
                    </a:cubicBezTo>
                    <a:cubicBezTo>
                      <a:pt x="1" y="2524"/>
                      <a:pt x="727" y="3250"/>
                      <a:pt x="1632" y="3250"/>
                    </a:cubicBezTo>
                    <a:cubicBezTo>
                      <a:pt x="2525" y="3250"/>
                      <a:pt x="3251" y="2524"/>
                      <a:pt x="3251" y="1619"/>
                    </a:cubicBezTo>
                    <a:cubicBezTo>
                      <a:pt x="3251" y="726"/>
                      <a:pt x="2525" y="0"/>
                      <a:pt x="16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9"/>
              <p:cNvSpPr/>
              <p:nvPr/>
            </p:nvSpPr>
            <p:spPr>
              <a:xfrm>
                <a:off x="4798200" y="1516100"/>
                <a:ext cx="63725" cy="19075"/>
              </a:xfrm>
              <a:custGeom>
                <a:rect b="b" l="l" r="r" t="t"/>
                <a:pathLst>
                  <a:path extrusionOk="0" h="763" w="2549">
                    <a:moveTo>
                      <a:pt x="382" y="0"/>
                    </a:moveTo>
                    <a:cubicBezTo>
                      <a:pt x="179" y="0"/>
                      <a:pt x="1" y="167"/>
                      <a:pt x="1" y="381"/>
                    </a:cubicBezTo>
                    <a:cubicBezTo>
                      <a:pt x="1" y="584"/>
                      <a:pt x="179" y="762"/>
                      <a:pt x="382" y="762"/>
                    </a:cubicBezTo>
                    <a:lnTo>
                      <a:pt x="2168" y="762"/>
                    </a:lnTo>
                    <a:cubicBezTo>
                      <a:pt x="2382" y="762"/>
                      <a:pt x="2549" y="584"/>
                      <a:pt x="2549" y="381"/>
                    </a:cubicBezTo>
                    <a:cubicBezTo>
                      <a:pt x="2549" y="167"/>
                      <a:pt x="2382" y="0"/>
                      <a:pt x="2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9"/>
              <p:cNvSpPr/>
              <p:nvPr/>
            </p:nvSpPr>
            <p:spPr>
              <a:xfrm>
                <a:off x="4779150" y="1546450"/>
                <a:ext cx="102125" cy="51225"/>
              </a:xfrm>
              <a:custGeom>
                <a:rect b="b" l="l" r="r" t="t"/>
                <a:pathLst>
                  <a:path extrusionOk="0" h="2049" w="4085">
                    <a:moveTo>
                      <a:pt x="2037" y="1"/>
                    </a:moveTo>
                    <a:cubicBezTo>
                      <a:pt x="918" y="1"/>
                      <a:pt x="1" y="917"/>
                      <a:pt x="1" y="2048"/>
                    </a:cubicBezTo>
                    <a:lnTo>
                      <a:pt x="1132" y="2048"/>
                    </a:lnTo>
                    <a:cubicBezTo>
                      <a:pt x="1132" y="1548"/>
                      <a:pt x="1537" y="1144"/>
                      <a:pt x="2037" y="1144"/>
                    </a:cubicBezTo>
                    <a:cubicBezTo>
                      <a:pt x="2537" y="1144"/>
                      <a:pt x="2954" y="1548"/>
                      <a:pt x="2954" y="2048"/>
                    </a:cubicBezTo>
                    <a:lnTo>
                      <a:pt x="4085" y="2048"/>
                    </a:lnTo>
                    <a:cubicBezTo>
                      <a:pt x="4085" y="917"/>
                      <a:pt x="3168" y="1"/>
                      <a:pt x="20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9"/>
              <p:cNvSpPr/>
              <p:nvPr/>
            </p:nvSpPr>
            <p:spPr>
              <a:xfrm>
                <a:off x="4910425" y="1377675"/>
                <a:ext cx="40800" cy="40800"/>
              </a:xfrm>
              <a:custGeom>
                <a:rect b="b" l="l" r="r" t="t"/>
                <a:pathLst>
                  <a:path extrusionOk="0" h="1632" w="1632">
                    <a:moveTo>
                      <a:pt x="822" y="1"/>
                    </a:moveTo>
                    <a:cubicBezTo>
                      <a:pt x="370" y="1"/>
                      <a:pt x="0" y="370"/>
                      <a:pt x="0" y="810"/>
                    </a:cubicBezTo>
                    <a:cubicBezTo>
                      <a:pt x="0" y="1263"/>
                      <a:pt x="370" y="1632"/>
                      <a:pt x="822" y="1632"/>
                    </a:cubicBezTo>
                    <a:cubicBezTo>
                      <a:pt x="1262" y="1632"/>
                      <a:pt x="1632" y="1263"/>
                      <a:pt x="1632" y="810"/>
                    </a:cubicBezTo>
                    <a:cubicBezTo>
                      <a:pt x="1632" y="370"/>
                      <a:pt x="1262" y="1"/>
                      <a:pt x="8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9"/>
              <p:cNvSpPr/>
              <p:nvPr/>
            </p:nvSpPr>
            <p:spPr>
              <a:xfrm>
                <a:off x="5222375" y="1514300"/>
                <a:ext cx="36025" cy="35750"/>
              </a:xfrm>
              <a:custGeom>
                <a:rect b="b" l="l" r="r" t="t"/>
                <a:pathLst>
                  <a:path extrusionOk="0" h="1430" w="1441">
                    <a:moveTo>
                      <a:pt x="726" y="1"/>
                    </a:moveTo>
                    <a:cubicBezTo>
                      <a:pt x="322" y="1"/>
                      <a:pt x="0" y="322"/>
                      <a:pt x="0" y="715"/>
                    </a:cubicBezTo>
                    <a:cubicBezTo>
                      <a:pt x="0" y="1108"/>
                      <a:pt x="322" y="1429"/>
                      <a:pt x="726" y="1429"/>
                    </a:cubicBezTo>
                    <a:cubicBezTo>
                      <a:pt x="1119" y="1429"/>
                      <a:pt x="1441" y="1108"/>
                      <a:pt x="1441" y="715"/>
                    </a:cubicBezTo>
                    <a:cubicBezTo>
                      <a:pt x="1441" y="322"/>
                      <a:pt x="1119" y="1"/>
                      <a:pt x="7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9"/>
              <p:cNvSpPr/>
              <p:nvPr/>
            </p:nvSpPr>
            <p:spPr>
              <a:xfrm>
                <a:off x="5123850" y="1380950"/>
                <a:ext cx="135150" cy="135175"/>
              </a:xfrm>
              <a:custGeom>
                <a:rect b="b" l="l" r="r" t="t"/>
                <a:pathLst>
                  <a:path extrusionOk="0" h="5407" w="5406">
                    <a:moveTo>
                      <a:pt x="0" y="1"/>
                    </a:moveTo>
                    <a:lnTo>
                      <a:pt x="0" y="1418"/>
                    </a:lnTo>
                    <a:lnTo>
                      <a:pt x="2560" y="1418"/>
                    </a:lnTo>
                    <a:lnTo>
                      <a:pt x="3989" y="2977"/>
                    </a:lnTo>
                    <a:lnTo>
                      <a:pt x="3989" y="5406"/>
                    </a:lnTo>
                    <a:lnTo>
                      <a:pt x="5406" y="5406"/>
                    </a:lnTo>
                    <a:lnTo>
                      <a:pt x="5406" y="2430"/>
                    </a:lnTo>
                    <a:lnTo>
                      <a:pt x="31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9"/>
              <p:cNvSpPr/>
              <p:nvPr/>
            </p:nvSpPr>
            <p:spPr>
              <a:xfrm>
                <a:off x="5099125" y="1357450"/>
                <a:ext cx="81300" cy="81275"/>
              </a:xfrm>
              <a:custGeom>
                <a:rect b="b" l="l" r="r" t="t"/>
                <a:pathLst>
                  <a:path extrusionOk="0" h="3251" w="3252">
                    <a:moveTo>
                      <a:pt x="1620" y="0"/>
                    </a:moveTo>
                    <a:cubicBezTo>
                      <a:pt x="727" y="0"/>
                      <a:pt x="1" y="726"/>
                      <a:pt x="1" y="1619"/>
                    </a:cubicBezTo>
                    <a:cubicBezTo>
                      <a:pt x="1" y="2524"/>
                      <a:pt x="727" y="3250"/>
                      <a:pt x="1620" y="3250"/>
                    </a:cubicBezTo>
                    <a:cubicBezTo>
                      <a:pt x="2525" y="3250"/>
                      <a:pt x="3251" y="2524"/>
                      <a:pt x="3251" y="1619"/>
                    </a:cubicBezTo>
                    <a:cubicBezTo>
                      <a:pt x="3251" y="726"/>
                      <a:pt x="2525" y="0"/>
                      <a:pt x="1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9"/>
              <p:cNvSpPr/>
              <p:nvPr/>
            </p:nvSpPr>
            <p:spPr>
              <a:xfrm>
                <a:off x="5208675" y="1516100"/>
                <a:ext cx="63725" cy="19075"/>
              </a:xfrm>
              <a:custGeom>
                <a:rect b="b" l="l" r="r" t="t"/>
                <a:pathLst>
                  <a:path extrusionOk="0" h="763" w="2549">
                    <a:moveTo>
                      <a:pt x="381" y="0"/>
                    </a:moveTo>
                    <a:cubicBezTo>
                      <a:pt x="167" y="0"/>
                      <a:pt x="0" y="167"/>
                      <a:pt x="0" y="381"/>
                    </a:cubicBezTo>
                    <a:cubicBezTo>
                      <a:pt x="0" y="584"/>
                      <a:pt x="167" y="762"/>
                      <a:pt x="381" y="762"/>
                    </a:cubicBezTo>
                    <a:lnTo>
                      <a:pt x="2167" y="762"/>
                    </a:lnTo>
                    <a:cubicBezTo>
                      <a:pt x="2382" y="762"/>
                      <a:pt x="2548" y="584"/>
                      <a:pt x="2548" y="381"/>
                    </a:cubicBezTo>
                    <a:cubicBezTo>
                      <a:pt x="2548" y="167"/>
                      <a:pt x="2382" y="0"/>
                      <a:pt x="2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9"/>
              <p:cNvSpPr/>
              <p:nvPr/>
            </p:nvSpPr>
            <p:spPr>
              <a:xfrm>
                <a:off x="5189325" y="1546450"/>
                <a:ext cx="102125" cy="51225"/>
              </a:xfrm>
              <a:custGeom>
                <a:rect b="b" l="l" r="r" t="t"/>
                <a:pathLst>
                  <a:path extrusionOk="0" h="2049" w="4085">
                    <a:moveTo>
                      <a:pt x="2048" y="1"/>
                    </a:moveTo>
                    <a:cubicBezTo>
                      <a:pt x="917" y="1"/>
                      <a:pt x="1" y="917"/>
                      <a:pt x="1" y="2048"/>
                    </a:cubicBezTo>
                    <a:lnTo>
                      <a:pt x="1132" y="2048"/>
                    </a:lnTo>
                    <a:cubicBezTo>
                      <a:pt x="1132" y="1548"/>
                      <a:pt x="1548" y="1144"/>
                      <a:pt x="2048" y="1144"/>
                    </a:cubicBezTo>
                    <a:cubicBezTo>
                      <a:pt x="2549" y="1144"/>
                      <a:pt x="2953" y="1548"/>
                      <a:pt x="2953" y="2048"/>
                    </a:cubicBezTo>
                    <a:lnTo>
                      <a:pt x="4084" y="2048"/>
                    </a:lnTo>
                    <a:cubicBezTo>
                      <a:pt x="4084" y="917"/>
                      <a:pt x="3168" y="1"/>
                      <a:pt x="20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9"/>
              <p:cNvSpPr/>
              <p:nvPr/>
            </p:nvSpPr>
            <p:spPr>
              <a:xfrm>
                <a:off x="5119375" y="1377675"/>
                <a:ext cx="40800" cy="40800"/>
              </a:xfrm>
              <a:custGeom>
                <a:rect b="b" l="l" r="r" t="t"/>
                <a:pathLst>
                  <a:path extrusionOk="0" h="1632" w="1632">
                    <a:moveTo>
                      <a:pt x="810" y="1"/>
                    </a:moveTo>
                    <a:cubicBezTo>
                      <a:pt x="370" y="1"/>
                      <a:pt x="1" y="370"/>
                      <a:pt x="1" y="810"/>
                    </a:cubicBezTo>
                    <a:cubicBezTo>
                      <a:pt x="1" y="1263"/>
                      <a:pt x="370" y="1632"/>
                      <a:pt x="810" y="1632"/>
                    </a:cubicBezTo>
                    <a:cubicBezTo>
                      <a:pt x="1263" y="1632"/>
                      <a:pt x="1632" y="1263"/>
                      <a:pt x="1632" y="810"/>
                    </a:cubicBezTo>
                    <a:cubicBezTo>
                      <a:pt x="1632" y="370"/>
                      <a:pt x="1263" y="1"/>
                      <a:pt x="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9"/>
              <p:cNvSpPr/>
              <p:nvPr/>
            </p:nvSpPr>
            <p:spPr>
              <a:xfrm>
                <a:off x="4905375" y="1324700"/>
                <a:ext cx="259875" cy="237850"/>
              </a:xfrm>
              <a:custGeom>
                <a:rect b="b" l="l" r="r" t="t"/>
                <a:pathLst>
                  <a:path extrusionOk="0" h="9514" w="10395">
                    <a:moveTo>
                      <a:pt x="1453" y="0"/>
                    </a:moveTo>
                    <a:lnTo>
                      <a:pt x="0" y="9513"/>
                    </a:lnTo>
                    <a:lnTo>
                      <a:pt x="10394" y="9513"/>
                    </a:lnTo>
                    <a:lnTo>
                      <a:pt x="89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9"/>
              <p:cNvSpPr/>
              <p:nvPr/>
            </p:nvSpPr>
            <p:spPr>
              <a:xfrm>
                <a:off x="4970250" y="1278850"/>
                <a:ext cx="130100" cy="124150"/>
              </a:xfrm>
              <a:custGeom>
                <a:rect b="b" l="l" r="r" t="t"/>
                <a:pathLst>
                  <a:path extrusionOk="0" h="4966" w="5204">
                    <a:moveTo>
                      <a:pt x="596" y="1"/>
                    </a:moveTo>
                    <a:cubicBezTo>
                      <a:pt x="263" y="1"/>
                      <a:pt x="1" y="275"/>
                      <a:pt x="1" y="596"/>
                    </a:cubicBezTo>
                    <a:lnTo>
                      <a:pt x="1" y="4370"/>
                    </a:lnTo>
                    <a:cubicBezTo>
                      <a:pt x="1" y="4704"/>
                      <a:pt x="263" y="4966"/>
                      <a:pt x="596" y="4966"/>
                    </a:cubicBezTo>
                    <a:lnTo>
                      <a:pt x="4608" y="4966"/>
                    </a:lnTo>
                    <a:cubicBezTo>
                      <a:pt x="4942" y="4966"/>
                      <a:pt x="5204" y="4704"/>
                      <a:pt x="5204" y="4370"/>
                    </a:cubicBezTo>
                    <a:lnTo>
                      <a:pt x="5204" y="596"/>
                    </a:lnTo>
                    <a:cubicBezTo>
                      <a:pt x="5204" y="275"/>
                      <a:pt x="4942" y="1"/>
                      <a:pt x="46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9"/>
              <p:cNvSpPr/>
              <p:nvPr/>
            </p:nvSpPr>
            <p:spPr>
              <a:xfrm>
                <a:off x="4905375" y="1516975"/>
                <a:ext cx="259875" cy="45575"/>
              </a:xfrm>
              <a:custGeom>
                <a:rect b="b" l="l" r="r" t="t"/>
                <a:pathLst>
                  <a:path extrusionOk="0" h="1823" w="10395">
                    <a:moveTo>
                      <a:pt x="286" y="1"/>
                    </a:moveTo>
                    <a:lnTo>
                      <a:pt x="0" y="1822"/>
                    </a:lnTo>
                    <a:lnTo>
                      <a:pt x="10394" y="1822"/>
                    </a:lnTo>
                    <a:lnTo>
                      <a:pt x="101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9"/>
              <p:cNvSpPr/>
              <p:nvPr/>
            </p:nvSpPr>
            <p:spPr>
              <a:xfrm>
                <a:off x="4924425" y="1079725"/>
                <a:ext cx="221775" cy="229225"/>
              </a:xfrm>
              <a:custGeom>
                <a:rect b="b" l="l" r="r" t="t"/>
                <a:pathLst>
                  <a:path extrusionOk="0" h="9169" w="8871">
                    <a:moveTo>
                      <a:pt x="4441" y="1"/>
                    </a:moveTo>
                    <a:cubicBezTo>
                      <a:pt x="1988" y="1"/>
                      <a:pt x="0" y="1989"/>
                      <a:pt x="0" y="4442"/>
                    </a:cubicBezTo>
                    <a:lnTo>
                      <a:pt x="0" y="9168"/>
                    </a:lnTo>
                    <a:lnTo>
                      <a:pt x="8870" y="9168"/>
                    </a:lnTo>
                    <a:lnTo>
                      <a:pt x="8870" y="4442"/>
                    </a:lnTo>
                    <a:cubicBezTo>
                      <a:pt x="8870" y="1989"/>
                      <a:pt x="6882" y="1"/>
                      <a:pt x="4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9"/>
              <p:cNvSpPr/>
              <p:nvPr/>
            </p:nvSpPr>
            <p:spPr>
              <a:xfrm>
                <a:off x="4958350" y="1113350"/>
                <a:ext cx="153900" cy="195600"/>
              </a:xfrm>
              <a:custGeom>
                <a:rect b="b" l="l" r="r" t="t"/>
                <a:pathLst>
                  <a:path extrusionOk="0" h="7824" w="6156">
                    <a:moveTo>
                      <a:pt x="3084" y="1"/>
                    </a:moveTo>
                    <a:cubicBezTo>
                      <a:pt x="1381" y="1"/>
                      <a:pt x="0" y="1370"/>
                      <a:pt x="0" y="3073"/>
                    </a:cubicBezTo>
                    <a:lnTo>
                      <a:pt x="0" y="7823"/>
                    </a:lnTo>
                    <a:lnTo>
                      <a:pt x="6156" y="7823"/>
                    </a:lnTo>
                    <a:lnTo>
                      <a:pt x="6156" y="3073"/>
                    </a:lnTo>
                    <a:cubicBezTo>
                      <a:pt x="6156" y="1370"/>
                      <a:pt x="4775" y="1"/>
                      <a:pt x="30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9"/>
              <p:cNvSpPr/>
              <p:nvPr/>
            </p:nvSpPr>
            <p:spPr>
              <a:xfrm>
                <a:off x="4977700" y="1223500"/>
                <a:ext cx="24725" cy="24725"/>
              </a:xfrm>
              <a:custGeom>
                <a:rect b="b" l="l" r="r" t="t"/>
                <a:pathLst>
                  <a:path extrusionOk="0" h="989" w="989">
                    <a:moveTo>
                      <a:pt x="500" y="0"/>
                    </a:moveTo>
                    <a:cubicBezTo>
                      <a:pt x="226" y="0"/>
                      <a:pt x="0" y="227"/>
                      <a:pt x="0" y="500"/>
                    </a:cubicBezTo>
                    <a:cubicBezTo>
                      <a:pt x="0" y="774"/>
                      <a:pt x="226" y="988"/>
                      <a:pt x="500" y="988"/>
                    </a:cubicBezTo>
                    <a:cubicBezTo>
                      <a:pt x="774" y="988"/>
                      <a:pt x="988" y="774"/>
                      <a:pt x="988" y="500"/>
                    </a:cubicBezTo>
                    <a:cubicBezTo>
                      <a:pt x="988" y="227"/>
                      <a:pt x="774" y="0"/>
                      <a:pt x="5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9"/>
              <p:cNvSpPr/>
              <p:nvPr/>
            </p:nvSpPr>
            <p:spPr>
              <a:xfrm>
                <a:off x="5068175" y="1223500"/>
                <a:ext cx="24725" cy="24725"/>
              </a:xfrm>
              <a:custGeom>
                <a:rect b="b" l="l" r="r" t="t"/>
                <a:pathLst>
                  <a:path extrusionOk="0" h="989" w="989">
                    <a:moveTo>
                      <a:pt x="489" y="0"/>
                    </a:moveTo>
                    <a:cubicBezTo>
                      <a:pt x="215" y="0"/>
                      <a:pt x="1" y="227"/>
                      <a:pt x="1" y="500"/>
                    </a:cubicBezTo>
                    <a:cubicBezTo>
                      <a:pt x="1" y="774"/>
                      <a:pt x="215" y="988"/>
                      <a:pt x="489" y="988"/>
                    </a:cubicBezTo>
                    <a:cubicBezTo>
                      <a:pt x="763" y="988"/>
                      <a:pt x="989" y="774"/>
                      <a:pt x="989" y="500"/>
                    </a:cubicBezTo>
                    <a:cubicBezTo>
                      <a:pt x="989" y="227"/>
                      <a:pt x="763" y="0"/>
                      <a:pt x="4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9"/>
              <p:cNvSpPr/>
              <p:nvPr/>
            </p:nvSpPr>
            <p:spPr>
              <a:xfrm>
                <a:off x="4977700" y="1270525"/>
                <a:ext cx="115200" cy="18175"/>
              </a:xfrm>
              <a:custGeom>
                <a:rect b="b" l="l" r="r" t="t"/>
                <a:pathLst>
                  <a:path extrusionOk="0" h="727" w="4608">
                    <a:moveTo>
                      <a:pt x="369" y="0"/>
                    </a:moveTo>
                    <a:cubicBezTo>
                      <a:pt x="167" y="0"/>
                      <a:pt x="0" y="155"/>
                      <a:pt x="0" y="358"/>
                    </a:cubicBezTo>
                    <a:cubicBezTo>
                      <a:pt x="0" y="560"/>
                      <a:pt x="167" y="727"/>
                      <a:pt x="369" y="727"/>
                    </a:cubicBezTo>
                    <a:lnTo>
                      <a:pt x="4239" y="727"/>
                    </a:lnTo>
                    <a:cubicBezTo>
                      <a:pt x="4441" y="727"/>
                      <a:pt x="4608" y="560"/>
                      <a:pt x="4608" y="358"/>
                    </a:cubicBezTo>
                    <a:cubicBezTo>
                      <a:pt x="4608" y="155"/>
                      <a:pt x="4441" y="0"/>
                      <a:pt x="4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9"/>
              <p:cNvSpPr/>
              <p:nvPr/>
            </p:nvSpPr>
            <p:spPr>
              <a:xfrm>
                <a:off x="4889000" y="1308025"/>
                <a:ext cx="292600" cy="33675"/>
              </a:xfrm>
              <a:custGeom>
                <a:rect b="b" l="l" r="r" t="t"/>
                <a:pathLst>
                  <a:path extrusionOk="0" h="1347" w="11704">
                    <a:moveTo>
                      <a:pt x="667" y="1"/>
                    </a:moveTo>
                    <a:cubicBezTo>
                      <a:pt x="298" y="1"/>
                      <a:pt x="0" y="298"/>
                      <a:pt x="0" y="667"/>
                    </a:cubicBezTo>
                    <a:cubicBezTo>
                      <a:pt x="0" y="1036"/>
                      <a:pt x="298" y="1346"/>
                      <a:pt x="667" y="1346"/>
                    </a:cubicBezTo>
                    <a:lnTo>
                      <a:pt x="11037" y="1346"/>
                    </a:lnTo>
                    <a:cubicBezTo>
                      <a:pt x="11406" y="1346"/>
                      <a:pt x="11704" y="1036"/>
                      <a:pt x="11704" y="667"/>
                    </a:cubicBezTo>
                    <a:cubicBezTo>
                      <a:pt x="11704" y="298"/>
                      <a:pt x="11406" y="1"/>
                      <a:pt x="110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9"/>
              <p:cNvSpPr/>
              <p:nvPr/>
            </p:nvSpPr>
            <p:spPr>
              <a:xfrm>
                <a:off x="4930375" y="1418450"/>
                <a:ext cx="12825" cy="12825"/>
              </a:xfrm>
              <a:custGeom>
                <a:rect b="b" l="l" r="r" t="t"/>
                <a:pathLst>
                  <a:path extrusionOk="0" h="513" w="513">
                    <a:moveTo>
                      <a:pt x="250" y="1"/>
                    </a:moveTo>
                    <a:cubicBezTo>
                      <a:pt x="119" y="1"/>
                      <a:pt x="0" y="108"/>
                      <a:pt x="0" y="251"/>
                    </a:cubicBezTo>
                    <a:cubicBezTo>
                      <a:pt x="0" y="394"/>
                      <a:pt x="119" y="513"/>
                      <a:pt x="250" y="513"/>
                    </a:cubicBezTo>
                    <a:cubicBezTo>
                      <a:pt x="393" y="513"/>
                      <a:pt x="512" y="394"/>
                      <a:pt x="512" y="251"/>
                    </a:cubicBezTo>
                    <a:cubicBezTo>
                      <a:pt x="512" y="108"/>
                      <a:pt x="393"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9"/>
              <p:cNvSpPr/>
              <p:nvPr/>
            </p:nvSpPr>
            <p:spPr>
              <a:xfrm>
                <a:off x="4955075" y="1418450"/>
                <a:ext cx="12825" cy="12825"/>
              </a:xfrm>
              <a:custGeom>
                <a:rect b="b" l="l" r="r" t="t"/>
                <a:pathLst>
                  <a:path extrusionOk="0" h="513" w="513">
                    <a:moveTo>
                      <a:pt x="270" y="0"/>
                    </a:moveTo>
                    <a:cubicBezTo>
                      <a:pt x="264" y="0"/>
                      <a:pt x="257" y="0"/>
                      <a:pt x="250" y="1"/>
                    </a:cubicBezTo>
                    <a:cubicBezTo>
                      <a:pt x="108" y="1"/>
                      <a:pt x="0" y="108"/>
                      <a:pt x="0" y="251"/>
                    </a:cubicBezTo>
                    <a:cubicBezTo>
                      <a:pt x="0" y="394"/>
                      <a:pt x="108" y="513"/>
                      <a:pt x="250" y="513"/>
                    </a:cubicBezTo>
                    <a:cubicBezTo>
                      <a:pt x="393" y="513"/>
                      <a:pt x="512" y="394"/>
                      <a:pt x="512" y="251"/>
                    </a:cubicBezTo>
                    <a:cubicBezTo>
                      <a:pt x="512" y="115"/>
                      <a:pt x="404" y="0"/>
                      <a:pt x="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9"/>
              <p:cNvSpPr/>
              <p:nvPr/>
            </p:nvSpPr>
            <p:spPr>
              <a:xfrm>
                <a:off x="4979475" y="1418450"/>
                <a:ext cx="13125" cy="12825"/>
              </a:xfrm>
              <a:custGeom>
                <a:rect b="b" l="l" r="r" t="t"/>
                <a:pathLst>
                  <a:path extrusionOk="0" h="513" w="525">
                    <a:moveTo>
                      <a:pt x="282" y="0"/>
                    </a:moveTo>
                    <a:cubicBezTo>
                      <a:pt x="276" y="0"/>
                      <a:pt x="269" y="0"/>
                      <a:pt x="263" y="1"/>
                    </a:cubicBezTo>
                    <a:cubicBezTo>
                      <a:pt x="120" y="1"/>
                      <a:pt x="1" y="108"/>
                      <a:pt x="1" y="251"/>
                    </a:cubicBezTo>
                    <a:cubicBezTo>
                      <a:pt x="1" y="394"/>
                      <a:pt x="120" y="513"/>
                      <a:pt x="263" y="513"/>
                    </a:cubicBezTo>
                    <a:cubicBezTo>
                      <a:pt x="405" y="513"/>
                      <a:pt x="525" y="394"/>
                      <a:pt x="525" y="251"/>
                    </a:cubicBezTo>
                    <a:cubicBezTo>
                      <a:pt x="525" y="115"/>
                      <a:pt x="416" y="0"/>
                      <a:pt x="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9"/>
              <p:cNvSpPr/>
              <p:nvPr/>
            </p:nvSpPr>
            <p:spPr>
              <a:xfrm>
                <a:off x="5004175" y="1418450"/>
                <a:ext cx="12825" cy="12825"/>
              </a:xfrm>
              <a:custGeom>
                <a:rect b="b" l="l" r="r" t="t"/>
                <a:pathLst>
                  <a:path extrusionOk="0" h="513" w="513">
                    <a:moveTo>
                      <a:pt x="282" y="0"/>
                    </a:moveTo>
                    <a:cubicBezTo>
                      <a:pt x="276" y="0"/>
                      <a:pt x="269" y="0"/>
                      <a:pt x="263" y="1"/>
                    </a:cubicBezTo>
                    <a:cubicBezTo>
                      <a:pt x="120" y="1"/>
                      <a:pt x="1" y="108"/>
                      <a:pt x="1" y="251"/>
                    </a:cubicBezTo>
                    <a:cubicBezTo>
                      <a:pt x="1" y="394"/>
                      <a:pt x="120" y="513"/>
                      <a:pt x="263" y="513"/>
                    </a:cubicBezTo>
                    <a:cubicBezTo>
                      <a:pt x="406" y="513"/>
                      <a:pt x="513" y="394"/>
                      <a:pt x="513" y="251"/>
                    </a:cubicBezTo>
                    <a:cubicBezTo>
                      <a:pt x="513" y="115"/>
                      <a:pt x="415" y="0"/>
                      <a:pt x="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9"/>
              <p:cNvSpPr/>
              <p:nvPr/>
            </p:nvSpPr>
            <p:spPr>
              <a:xfrm>
                <a:off x="5028900" y="1418450"/>
                <a:ext cx="12825" cy="12825"/>
              </a:xfrm>
              <a:custGeom>
                <a:rect b="b" l="l" r="r" t="t"/>
                <a:pathLst>
                  <a:path extrusionOk="0" h="513" w="513">
                    <a:moveTo>
                      <a:pt x="262" y="1"/>
                    </a:moveTo>
                    <a:cubicBezTo>
                      <a:pt x="119" y="1"/>
                      <a:pt x="0" y="108"/>
                      <a:pt x="0" y="251"/>
                    </a:cubicBezTo>
                    <a:cubicBezTo>
                      <a:pt x="0" y="394"/>
                      <a:pt x="119" y="513"/>
                      <a:pt x="262" y="513"/>
                    </a:cubicBezTo>
                    <a:cubicBezTo>
                      <a:pt x="393" y="513"/>
                      <a:pt x="512" y="394"/>
                      <a:pt x="512" y="251"/>
                    </a:cubicBezTo>
                    <a:cubicBezTo>
                      <a:pt x="512" y="108"/>
                      <a:pt x="393" y="1"/>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9"/>
              <p:cNvSpPr/>
              <p:nvPr/>
            </p:nvSpPr>
            <p:spPr>
              <a:xfrm>
                <a:off x="5053600" y="1418450"/>
                <a:ext cx="12825" cy="12825"/>
              </a:xfrm>
              <a:custGeom>
                <a:rect b="b" l="l" r="r" t="t"/>
                <a:pathLst>
                  <a:path extrusionOk="0" h="513" w="513">
                    <a:moveTo>
                      <a:pt x="250" y="1"/>
                    </a:moveTo>
                    <a:cubicBezTo>
                      <a:pt x="107" y="1"/>
                      <a:pt x="0" y="108"/>
                      <a:pt x="0" y="251"/>
                    </a:cubicBezTo>
                    <a:cubicBezTo>
                      <a:pt x="0" y="394"/>
                      <a:pt x="107" y="513"/>
                      <a:pt x="250" y="513"/>
                    </a:cubicBezTo>
                    <a:cubicBezTo>
                      <a:pt x="393" y="513"/>
                      <a:pt x="512" y="394"/>
                      <a:pt x="512" y="251"/>
                    </a:cubicBezTo>
                    <a:cubicBezTo>
                      <a:pt x="512" y="108"/>
                      <a:pt x="393"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9"/>
              <p:cNvSpPr/>
              <p:nvPr/>
            </p:nvSpPr>
            <p:spPr>
              <a:xfrm>
                <a:off x="5078000" y="1418450"/>
                <a:ext cx="13125" cy="12825"/>
              </a:xfrm>
              <a:custGeom>
                <a:rect b="b" l="l" r="r" t="t"/>
                <a:pathLst>
                  <a:path extrusionOk="0" h="513" w="525">
                    <a:moveTo>
                      <a:pt x="282" y="0"/>
                    </a:moveTo>
                    <a:cubicBezTo>
                      <a:pt x="276" y="0"/>
                      <a:pt x="269" y="0"/>
                      <a:pt x="263" y="1"/>
                    </a:cubicBezTo>
                    <a:cubicBezTo>
                      <a:pt x="120" y="1"/>
                      <a:pt x="1" y="108"/>
                      <a:pt x="1" y="251"/>
                    </a:cubicBezTo>
                    <a:cubicBezTo>
                      <a:pt x="1" y="394"/>
                      <a:pt x="120" y="513"/>
                      <a:pt x="263" y="513"/>
                    </a:cubicBezTo>
                    <a:cubicBezTo>
                      <a:pt x="405" y="513"/>
                      <a:pt x="525" y="394"/>
                      <a:pt x="525" y="251"/>
                    </a:cubicBezTo>
                    <a:cubicBezTo>
                      <a:pt x="525" y="115"/>
                      <a:pt x="416" y="0"/>
                      <a:pt x="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9"/>
              <p:cNvSpPr/>
              <p:nvPr/>
            </p:nvSpPr>
            <p:spPr>
              <a:xfrm>
                <a:off x="5102700" y="1418450"/>
                <a:ext cx="12825" cy="12825"/>
              </a:xfrm>
              <a:custGeom>
                <a:rect b="b" l="l" r="r" t="t"/>
                <a:pathLst>
                  <a:path extrusionOk="0" h="513" w="513">
                    <a:moveTo>
                      <a:pt x="282" y="0"/>
                    </a:moveTo>
                    <a:cubicBezTo>
                      <a:pt x="276" y="0"/>
                      <a:pt x="269" y="0"/>
                      <a:pt x="263" y="1"/>
                    </a:cubicBezTo>
                    <a:cubicBezTo>
                      <a:pt x="120" y="1"/>
                      <a:pt x="1" y="108"/>
                      <a:pt x="1" y="251"/>
                    </a:cubicBezTo>
                    <a:cubicBezTo>
                      <a:pt x="1" y="394"/>
                      <a:pt x="120" y="513"/>
                      <a:pt x="263" y="513"/>
                    </a:cubicBezTo>
                    <a:cubicBezTo>
                      <a:pt x="406" y="513"/>
                      <a:pt x="513" y="394"/>
                      <a:pt x="513" y="251"/>
                    </a:cubicBezTo>
                    <a:cubicBezTo>
                      <a:pt x="513" y="115"/>
                      <a:pt x="415" y="0"/>
                      <a:pt x="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9"/>
              <p:cNvSpPr/>
              <p:nvPr/>
            </p:nvSpPr>
            <p:spPr>
              <a:xfrm>
                <a:off x="5127425" y="1418450"/>
                <a:ext cx="12825" cy="12825"/>
              </a:xfrm>
              <a:custGeom>
                <a:rect b="b" l="l" r="r" t="t"/>
                <a:pathLst>
                  <a:path extrusionOk="0" h="513" w="513">
                    <a:moveTo>
                      <a:pt x="280" y="0"/>
                    </a:moveTo>
                    <a:cubicBezTo>
                      <a:pt x="274" y="0"/>
                      <a:pt x="268" y="0"/>
                      <a:pt x="262" y="1"/>
                    </a:cubicBezTo>
                    <a:cubicBezTo>
                      <a:pt x="119" y="1"/>
                      <a:pt x="0" y="108"/>
                      <a:pt x="0" y="251"/>
                    </a:cubicBezTo>
                    <a:cubicBezTo>
                      <a:pt x="0" y="394"/>
                      <a:pt x="119" y="513"/>
                      <a:pt x="262" y="513"/>
                    </a:cubicBezTo>
                    <a:cubicBezTo>
                      <a:pt x="393" y="513"/>
                      <a:pt x="512" y="394"/>
                      <a:pt x="512" y="251"/>
                    </a:cubicBezTo>
                    <a:cubicBezTo>
                      <a:pt x="512" y="115"/>
                      <a:pt x="404"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9"/>
              <p:cNvSpPr/>
              <p:nvPr/>
            </p:nvSpPr>
            <p:spPr>
              <a:xfrm>
                <a:off x="4916075" y="1478575"/>
                <a:ext cx="238450" cy="13425"/>
              </a:xfrm>
              <a:custGeom>
                <a:rect b="b" l="l" r="r" t="t"/>
                <a:pathLst>
                  <a:path extrusionOk="0" h="537" w="9538">
                    <a:moveTo>
                      <a:pt x="84" y="1"/>
                    </a:moveTo>
                    <a:lnTo>
                      <a:pt x="1" y="537"/>
                    </a:lnTo>
                    <a:lnTo>
                      <a:pt x="9538" y="537"/>
                    </a:lnTo>
                    <a:lnTo>
                      <a:pt x="9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3" name="Google Shape;663;p29"/>
          <p:cNvGrpSpPr/>
          <p:nvPr/>
        </p:nvGrpSpPr>
        <p:grpSpPr>
          <a:xfrm>
            <a:off x="6426582" y="36870"/>
            <a:ext cx="1374874" cy="2436434"/>
            <a:chOff x="2225575" y="3305850"/>
            <a:chExt cx="380125" cy="673625"/>
          </a:xfrm>
        </p:grpSpPr>
        <p:sp>
          <p:nvSpPr>
            <p:cNvPr id="664" name="Google Shape;664;p29"/>
            <p:cNvSpPr/>
            <p:nvPr/>
          </p:nvSpPr>
          <p:spPr>
            <a:xfrm>
              <a:off x="2225850" y="3306013"/>
              <a:ext cx="379850" cy="673300"/>
            </a:xfrm>
            <a:custGeom>
              <a:rect b="b" l="l" r="r" t="t"/>
              <a:pathLst>
                <a:path extrusionOk="0" h="26932" w="15194">
                  <a:moveTo>
                    <a:pt x="8978" y="16395"/>
                  </a:moveTo>
                  <a:lnTo>
                    <a:pt x="8978" y="17097"/>
                  </a:lnTo>
                  <a:lnTo>
                    <a:pt x="8835" y="17097"/>
                  </a:lnTo>
                  <a:cubicBezTo>
                    <a:pt x="8573" y="17097"/>
                    <a:pt x="8359" y="17312"/>
                    <a:pt x="8359" y="17574"/>
                  </a:cubicBezTo>
                  <a:lnTo>
                    <a:pt x="8359" y="17967"/>
                  </a:lnTo>
                  <a:lnTo>
                    <a:pt x="8252" y="17967"/>
                  </a:lnTo>
                  <a:cubicBezTo>
                    <a:pt x="8121" y="17967"/>
                    <a:pt x="8002" y="18074"/>
                    <a:pt x="8002" y="18217"/>
                  </a:cubicBezTo>
                  <a:cubicBezTo>
                    <a:pt x="8002" y="18348"/>
                    <a:pt x="8121" y="18467"/>
                    <a:pt x="8252" y="18467"/>
                  </a:cubicBezTo>
                  <a:lnTo>
                    <a:pt x="8359" y="18467"/>
                  </a:lnTo>
                  <a:lnTo>
                    <a:pt x="8359" y="21634"/>
                  </a:lnTo>
                  <a:lnTo>
                    <a:pt x="8252" y="21634"/>
                  </a:lnTo>
                  <a:cubicBezTo>
                    <a:pt x="8121" y="21634"/>
                    <a:pt x="8002" y="21741"/>
                    <a:pt x="8002" y="21884"/>
                  </a:cubicBezTo>
                  <a:cubicBezTo>
                    <a:pt x="8002" y="22015"/>
                    <a:pt x="8121" y="22134"/>
                    <a:pt x="8252" y="22134"/>
                  </a:cubicBezTo>
                  <a:lnTo>
                    <a:pt x="8359" y="22134"/>
                  </a:lnTo>
                  <a:lnTo>
                    <a:pt x="8359" y="22527"/>
                  </a:lnTo>
                  <a:cubicBezTo>
                    <a:pt x="8359" y="22789"/>
                    <a:pt x="8573" y="22991"/>
                    <a:pt x="8835" y="22991"/>
                  </a:cubicBezTo>
                  <a:lnTo>
                    <a:pt x="8966" y="22991"/>
                  </a:lnTo>
                  <a:lnTo>
                    <a:pt x="8966" y="24086"/>
                  </a:lnTo>
                  <a:cubicBezTo>
                    <a:pt x="8966" y="24086"/>
                    <a:pt x="8978" y="24098"/>
                    <a:pt x="8978" y="24098"/>
                  </a:cubicBezTo>
                  <a:lnTo>
                    <a:pt x="6216" y="24098"/>
                  </a:lnTo>
                  <a:cubicBezTo>
                    <a:pt x="6216" y="24098"/>
                    <a:pt x="6216" y="24086"/>
                    <a:pt x="6216" y="24086"/>
                  </a:cubicBezTo>
                  <a:lnTo>
                    <a:pt x="6216" y="22991"/>
                  </a:lnTo>
                  <a:lnTo>
                    <a:pt x="6359" y="22991"/>
                  </a:lnTo>
                  <a:cubicBezTo>
                    <a:pt x="6621" y="22991"/>
                    <a:pt x="6835" y="22789"/>
                    <a:pt x="6835" y="22527"/>
                  </a:cubicBezTo>
                  <a:lnTo>
                    <a:pt x="6835" y="22134"/>
                  </a:lnTo>
                  <a:lnTo>
                    <a:pt x="6930" y="22134"/>
                  </a:lnTo>
                  <a:cubicBezTo>
                    <a:pt x="7073" y="22134"/>
                    <a:pt x="7180" y="22015"/>
                    <a:pt x="7180" y="21884"/>
                  </a:cubicBezTo>
                  <a:cubicBezTo>
                    <a:pt x="7180" y="21741"/>
                    <a:pt x="7073" y="21634"/>
                    <a:pt x="6930" y="21634"/>
                  </a:cubicBezTo>
                  <a:lnTo>
                    <a:pt x="6835" y="21634"/>
                  </a:lnTo>
                  <a:lnTo>
                    <a:pt x="6835" y="18467"/>
                  </a:lnTo>
                  <a:lnTo>
                    <a:pt x="6930" y="18467"/>
                  </a:lnTo>
                  <a:cubicBezTo>
                    <a:pt x="7073" y="18467"/>
                    <a:pt x="7180" y="18348"/>
                    <a:pt x="7180" y="18217"/>
                  </a:cubicBezTo>
                  <a:cubicBezTo>
                    <a:pt x="7180" y="18074"/>
                    <a:pt x="7073" y="17967"/>
                    <a:pt x="6930" y="17967"/>
                  </a:cubicBezTo>
                  <a:lnTo>
                    <a:pt x="6835" y="17967"/>
                  </a:lnTo>
                  <a:lnTo>
                    <a:pt x="6835" y="17574"/>
                  </a:lnTo>
                  <a:cubicBezTo>
                    <a:pt x="6835" y="17312"/>
                    <a:pt x="6621" y="17097"/>
                    <a:pt x="6359" y="17097"/>
                  </a:cubicBezTo>
                  <a:lnTo>
                    <a:pt x="6216" y="17097"/>
                  </a:lnTo>
                  <a:lnTo>
                    <a:pt x="6216" y="16395"/>
                  </a:lnTo>
                  <a:close/>
                  <a:moveTo>
                    <a:pt x="7597" y="0"/>
                  </a:moveTo>
                  <a:cubicBezTo>
                    <a:pt x="7204" y="0"/>
                    <a:pt x="6895" y="322"/>
                    <a:pt x="6895" y="703"/>
                  </a:cubicBezTo>
                  <a:lnTo>
                    <a:pt x="4811" y="703"/>
                  </a:lnTo>
                  <a:cubicBezTo>
                    <a:pt x="4561" y="703"/>
                    <a:pt x="4359" y="905"/>
                    <a:pt x="4359" y="1167"/>
                  </a:cubicBezTo>
                  <a:lnTo>
                    <a:pt x="4359" y="3203"/>
                  </a:lnTo>
                  <a:cubicBezTo>
                    <a:pt x="4359" y="3119"/>
                    <a:pt x="4287" y="3048"/>
                    <a:pt x="4204" y="3048"/>
                  </a:cubicBezTo>
                  <a:cubicBezTo>
                    <a:pt x="4121" y="3048"/>
                    <a:pt x="4049" y="3119"/>
                    <a:pt x="4049" y="3203"/>
                  </a:cubicBezTo>
                  <a:lnTo>
                    <a:pt x="4049" y="3322"/>
                  </a:lnTo>
                  <a:cubicBezTo>
                    <a:pt x="3775" y="3441"/>
                    <a:pt x="3573" y="3715"/>
                    <a:pt x="3573" y="4036"/>
                  </a:cubicBezTo>
                  <a:cubicBezTo>
                    <a:pt x="3573" y="4358"/>
                    <a:pt x="3775" y="4632"/>
                    <a:pt x="4049" y="4751"/>
                  </a:cubicBezTo>
                  <a:lnTo>
                    <a:pt x="4049" y="4870"/>
                  </a:lnTo>
                  <a:cubicBezTo>
                    <a:pt x="4049" y="4953"/>
                    <a:pt x="4121" y="5013"/>
                    <a:pt x="4204" y="5013"/>
                  </a:cubicBezTo>
                  <a:cubicBezTo>
                    <a:pt x="4287" y="5013"/>
                    <a:pt x="4359" y="4953"/>
                    <a:pt x="4359" y="4870"/>
                  </a:cubicBezTo>
                  <a:lnTo>
                    <a:pt x="4359" y="6906"/>
                  </a:lnTo>
                  <a:cubicBezTo>
                    <a:pt x="4359" y="7156"/>
                    <a:pt x="4561" y="7358"/>
                    <a:pt x="4811" y="7358"/>
                  </a:cubicBezTo>
                  <a:lnTo>
                    <a:pt x="6609" y="7358"/>
                  </a:lnTo>
                  <a:lnTo>
                    <a:pt x="6609" y="7477"/>
                  </a:lnTo>
                  <a:cubicBezTo>
                    <a:pt x="6537" y="7489"/>
                    <a:pt x="6478" y="7549"/>
                    <a:pt x="6478" y="7620"/>
                  </a:cubicBezTo>
                  <a:cubicBezTo>
                    <a:pt x="6478" y="7691"/>
                    <a:pt x="6537" y="7751"/>
                    <a:pt x="6609" y="7763"/>
                  </a:cubicBezTo>
                  <a:lnTo>
                    <a:pt x="6609" y="7906"/>
                  </a:lnTo>
                  <a:cubicBezTo>
                    <a:pt x="6537" y="7906"/>
                    <a:pt x="6478" y="7965"/>
                    <a:pt x="6478" y="8037"/>
                  </a:cubicBezTo>
                  <a:cubicBezTo>
                    <a:pt x="6478" y="8120"/>
                    <a:pt x="6537" y="8180"/>
                    <a:pt x="6609" y="8180"/>
                  </a:cubicBezTo>
                  <a:lnTo>
                    <a:pt x="6609" y="8311"/>
                  </a:lnTo>
                  <a:lnTo>
                    <a:pt x="4537" y="8311"/>
                  </a:lnTo>
                  <a:cubicBezTo>
                    <a:pt x="4323" y="8311"/>
                    <a:pt x="4144" y="8489"/>
                    <a:pt x="4144" y="8703"/>
                  </a:cubicBezTo>
                  <a:lnTo>
                    <a:pt x="4144" y="8799"/>
                  </a:lnTo>
                  <a:lnTo>
                    <a:pt x="3930" y="8799"/>
                  </a:lnTo>
                  <a:lnTo>
                    <a:pt x="3930" y="8763"/>
                  </a:lnTo>
                  <a:cubicBezTo>
                    <a:pt x="3930" y="8692"/>
                    <a:pt x="3870" y="8632"/>
                    <a:pt x="3799" y="8632"/>
                  </a:cubicBezTo>
                  <a:cubicBezTo>
                    <a:pt x="3728" y="8632"/>
                    <a:pt x="3668" y="8692"/>
                    <a:pt x="3668" y="8763"/>
                  </a:cubicBezTo>
                  <a:lnTo>
                    <a:pt x="3668" y="8799"/>
                  </a:lnTo>
                  <a:lnTo>
                    <a:pt x="3466" y="8799"/>
                  </a:lnTo>
                  <a:lnTo>
                    <a:pt x="3466" y="8763"/>
                  </a:lnTo>
                  <a:cubicBezTo>
                    <a:pt x="3466" y="8692"/>
                    <a:pt x="3406" y="8632"/>
                    <a:pt x="3335" y="8632"/>
                  </a:cubicBezTo>
                  <a:cubicBezTo>
                    <a:pt x="3263" y="8632"/>
                    <a:pt x="3204" y="8692"/>
                    <a:pt x="3204" y="8763"/>
                  </a:cubicBezTo>
                  <a:lnTo>
                    <a:pt x="3204" y="8894"/>
                  </a:lnTo>
                  <a:cubicBezTo>
                    <a:pt x="3192" y="8906"/>
                    <a:pt x="3180" y="8918"/>
                    <a:pt x="3168" y="8930"/>
                  </a:cubicBezTo>
                  <a:lnTo>
                    <a:pt x="2501" y="8930"/>
                  </a:lnTo>
                  <a:cubicBezTo>
                    <a:pt x="1477" y="8930"/>
                    <a:pt x="644" y="9751"/>
                    <a:pt x="644" y="10775"/>
                  </a:cubicBezTo>
                  <a:lnTo>
                    <a:pt x="644" y="10966"/>
                  </a:lnTo>
                  <a:lnTo>
                    <a:pt x="572" y="10966"/>
                  </a:lnTo>
                  <a:cubicBezTo>
                    <a:pt x="489" y="10966"/>
                    <a:pt x="430" y="11025"/>
                    <a:pt x="430" y="11109"/>
                  </a:cubicBezTo>
                  <a:cubicBezTo>
                    <a:pt x="430" y="11180"/>
                    <a:pt x="489" y="11251"/>
                    <a:pt x="572" y="11251"/>
                  </a:cubicBezTo>
                  <a:lnTo>
                    <a:pt x="644" y="11251"/>
                  </a:lnTo>
                  <a:lnTo>
                    <a:pt x="644" y="11799"/>
                  </a:lnTo>
                  <a:lnTo>
                    <a:pt x="572" y="11799"/>
                  </a:lnTo>
                  <a:cubicBezTo>
                    <a:pt x="489" y="11799"/>
                    <a:pt x="430" y="11859"/>
                    <a:pt x="430" y="11942"/>
                  </a:cubicBezTo>
                  <a:cubicBezTo>
                    <a:pt x="430" y="12013"/>
                    <a:pt x="489" y="12085"/>
                    <a:pt x="572" y="12085"/>
                  </a:cubicBezTo>
                  <a:lnTo>
                    <a:pt x="644" y="12085"/>
                  </a:lnTo>
                  <a:lnTo>
                    <a:pt x="644" y="12633"/>
                  </a:lnTo>
                  <a:lnTo>
                    <a:pt x="572" y="12633"/>
                  </a:lnTo>
                  <a:cubicBezTo>
                    <a:pt x="489" y="12633"/>
                    <a:pt x="430" y="12692"/>
                    <a:pt x="430" y="12775"/>
                  </a:cubicBezTo>
                  <a:cubicBezTo>
                    <a:pt x="430" y="12847"/>
                    <a:pt x="489" y="12918"/>
                    <a:pt x="572" y="12918"/>
                  </a:cubicBezTo>
                  <a:lnTo>
                    <a:pt x="644" y="12918"/>
                  </a:lnTo>
                  <a:lnTo>
                    <a:pt x="644" y="13466"/>
                  </a:lnTo>
                  <a:lnTo>
                    <a:pt x="572" y="13466"/>
                  </a:lnTo>
                  <a:cubicBezTo>
                    <a:pt x="489" y="13466"/>
                    <a:pt x="430" y="13526"/>
                    <a:pt x="430" y="13609"/>
                  </a:cubicBezTo>
                  <a:cubicBezTo>
                    <a:pt x="430" y="13680"/>
                    <a:pt x="489" y="13752"/>
                    <a:pt x="572" y="13752"/>
                  </a:cubicBezTo>
                  <a:lnTo>
                    <a:pt x="644" y="13752"/>
                  </a:lnTo>
                  <a:lnTo>
                    <a:pt x="644" y="14002"/>
                  </a:lnTo>
                  <a:lnTo>
                    <a:pt x="906" y="14002"/>
                  </a:lnTo>
                  <a:lnTo>
                    <a:pt x="906" y="14395"/>
                  </a:lnTo>
                  <a:lnTo>
                    <a:pt x="739" y="14395"/>
                  </a:lnTo>
                  <a:cubicBezTo>
                    <a:pt x="561" y="14395"/>
                    <a:pt x="430" y="14526"/>
                    <a:pt x="430" y="14704"/>
                  </a:cubicBezTo>
                  <a:cubicBezTo>
                    <a:pt x="430" y="14871"/>
                    <a:pt x="561" y="15014"/>
                    <a:pt x="739" y="15014"/>
                  </a:cubicBezTo>
                  <a:lnTo>
                    <a:pt x="906" y="15014"/>
                  </a:lnTo>
                  <a:lnTo>
                    <a:pt x="906" y="16145"/>
                  </a:lnTo>
                  <a:cubicBezTo>
                    <a:pt x="382" y="16264"/>
                    <a:pt x="1" y="16728"/>
                    <a:pt x="1" y="17288"/>
                  </a:cubicBezTo>
                  <a:lnTo>
                    <a:pt x="477" y="17288"/>
                  </a:lnTo>
                  <a:cubicBezTo>
                    <a:pt x="477" y="16895"/>
                    <a:pt x="787" y="16585"/>
                    <a:pt x="1180" y="16585"/>
                  </a:cubicBezTo>
                  <a:cubicBezTo>
                    <a:pt x="1561" y="16585"/>
                    <a:pt x="1882" y="16895"/>
                    <a:pt x="1882" y="17288"/>
                  </a:cubicBezTo>
                  <a:lnTo>
                    <a:pt x="2358" y="17288"/>
                  </a:lnTo>
                  <a:cubicBezTo>
                    <a:pt x="2358" y="16728"/>
                    <a:pt x="1965" y="16264"/>
                    <a:pt x="1442" y="16145"/>
                  </a:cubicBezTo>
                  <a:lnTo>
                    <a:pt x="1442" y="15014"/>
                  </a:lnTo>
                  <a:lnTo>
                    <a:pt x="1620" y="15014"/>
                  </a:lnTo>
                  <a:cubicBezTo>
                    <a:pt x="1787" y="15014"/>
                    <a:pt x="1930" y="14871"/>
                    <a:pt x="1930" y="14704"/>
                  </a:cubicBezTo>
                  <a:cubicBezTo>
                    <a:pt x="1930" y="14526"/>
                    <a:pt x="1787" y="14395"/>
                    <a:pt x="1620" y="14395"/>
                  </a:cubicBezTo>
                  <a:lnTo>
                    <a:pt x="1442" y="14395"/>
                  </a:lnTo>
                  <a:lnTo>
                    <a:pt x="1442" y="14002"/>
                  </a:lnTo>
                  <a:lnTo>
                    <a:pt x="1704" y="14002"/>
                  </a:lnTo>
                  <a:lnTo>
                    <a:pt x="1704" y="13752"/>
                  </a:lnTo>
                  <a:lnTo>
                    <a:pt x="1787" y="13752"/>
                  </a:lnTo>
                  <a:cubicBezTo>
                    <a:pt x="1858" y="13752"/>
                    <a:pt x="1930" y="13680"/>
                    <a:pt x="1930" y="13609"/>
                  </a:cubicBezTo>
                  <a:cubicBezTo>
                    <a:pt x="1930" y="13526"/>
                    <a:pt x="1870" y="13466"/>
                    <a:pt x="1787" y="13466"/>
                  </a:cubicBezTo>
                  <a:lnTo>
                    <a:pt x="1704" y="13466"/>
                  </a:lnTo>
                  <a:lnTo>
                    <a:pt x="1704" y="12918"/>
                  </a:lnTo>
                  <a:lnTo>
                    <a:pt x="1787" y="12918"/>
                  </a:lnTo>
                  <a:cubicBezTo>
                    <a:pt x="1858" y="12918"/>
                    <a:pt x="1930" y="12847"/>
                    <a:pt x="1930" y="12775"/>
                  </a:cubicBezTo>
                  <a:cubicBezTo>
                    <a:pt x="1930" y="12692"/>
                    <a:pt x="1870" y="12633"/>
                    <a:pt x="1787" y="12633"/>
                  </a:cubicBezTo>
                  <a:lnTo>
                    <a:pt x="1704" y="12633"/>
                  </a:lnTo>
                  <a:lnTo>
                    <a:pt x="1704" y="12085"/>
                  </a:lnTo>
                  <a:lnTo>
                    <a:pt x="1787" y="12085"/>
                  </a:lnTo>
                  <a:cubicBezTo>
                    <a:pt x="1858" y="12085"/>
                    <a:pt x="1930" y="12013"/>
                    <a:pt x="1930" y="11942"/>
                  </a:cubicBezTo>
                  <a:cubicBezTo>
                    <a:pt x="1930" y="11859"/>
                    <a:pt x="1870" y="11799"/>
                    <a:pt x="1787" y="11799"/>
                  </a:cubicBezTo>
                  <a:lnTo>
                    <a:pt x="1704" y="11799"/>
                  </a:lnTo>
                  <a:lnTo>
                    <a:pt x="1704" y="11251"/>
                  </a:lnTo>
                  <a:lnTo>
                    <a:pt x="1787" y="11251"/>
                  </a:lnTo>
                  <a:cubicBezTo>
                    <a:pt x="1858" y="11251"/>
                    <a:pt x="1930" y="11180"/>
                    <a:pt x="1930" y="11109"/>
                  </a:cubicBezTo>
                  <a:cubicBezTo>
                    <a:pt x="1930" y="11025"/>
                    <a:pt x="1870" y="10966"/>
                    <a:pt x="1787" y="10966"/>
                  </a:cubicBezTo>
                  <a:lnTo>
                    <a:pt x="1704" y="10966"/>
                  </a:lnTo>
                  <a:lnTo>
                    <a:pt x="1704" y="10775"/>
                  </a:lnTo>
                  <a:cubicBezTo>
                    <a:pt x="1704" y="10335"/>
                    <a:pt x="2061" y="9977"/>
                    <a:pt x="2501" y="9977"/>
                  </a:cubicBezTo>
                  <a:lnTo>
                    <a:pt x="3168" y="9977"/>
                  </a:lnTo>
                  <a:cubicBezTo>
                    <a:pt x="3180" y="9989"/>
                    <a:pt x="3192" y="10001"/>
                    <a:pt x="3204" y="10013"/>
                  </a:cubicBezTo>
                  <a:lnTo>
                    <a:pt x="3204" y="10144"/>
                  </a:lnTo>
                  <a:cubicBezTo>
                    <a:pt x="3204" y="10216"/>
                    <a:pt x="3263" y="10275"/>
                    <a:pt x="3335" y="10275"/>
                  </a:cubicBezTo>
                  <a:cubicBezTo>
                    <a:pt x="3418" y="10275"/>
                    <a:pt x="3478" y="10216"/>
                    <a:pt x="3478" y="10144"/>
                  </a:cubicBezTo>
                  <a:lnTo>
                    <a:pt x="3478" y="10108"/>
                  </a:lnTo>
                  <a:lnTo>
                    <a:pt x="3668" y="10108"/>
                  </a:lnTo>
                  <a:lnTo>
                    <a:pt x="3668" y="10144"/>
                  </a:lnTo>
                  <a:cubicBezTo>
                    <a:pt x="3668" y="10216"/>
                    <a:pt x="3728" y="10275"/>
                    <a:pt x="3799" y="10275"/>
                  </a:cubicBezTo>
                  <a:cubicBezTo>
                    <a:pt x="3870" y="10275"/>
                    <a:pt x="3930" y="10216"/>
                    <a:pt x="3930" y="10144"/>
                  </a:cubicBezTo>
                  <a:lnTo>
                    <a:pt x="3930" y="10108"/>
                  </a:lnTo>
                  <a:lnTo>
                    <a:pt x="4144" y="10108"/>
                  </a:lnTo>
                  <a:lnTo>
                    <a:pt x="4144" y="13966"/>
                  </a:lnTo>
                  <a:lnTo>
                    <a:pt x="4144" y="14454"/>
                  </a:lnTo>
                  <a:lnTo>
                    <a:pt x="4144" y="14788"/>
                  </a:lnTo>
                  <a:cubicBezTo>
                    <a:pt x="4144" y="15014"/>
                    <a:pt x="4323" y="15180"/>
                    <a:pt x="4537" y="15180"/>
                  </a:cubicBezTo>
                  <a:lnTo>
                    <a:pt x="4799" y="15180"/>
                  </a:lnTo>
                  <a:lnTo>
                    <a:pt x="4799" y="15990"/>
                  </a:lnTo>
                  <a:cubicBezTo>
                    <a:pt x="4799" y="16204"/>
                    <a:pt x="4978" y="16383"/>
                    <a:pt x="5192" y="16383"/>
                  </a:cubicBezTo>
                  <a:lnTo>
                    <a:pt x="5240" y="16383"/>
                  </a:lnTo>
                  <a:lnTo>
                    <a:pt x="5240" y="17097"/>
                  </a:lnTo>
                  <a:lnTo>
                    <a:pt x="5097" y="17097"/>
                  </a:lnTo>
                  <a:cubicBezTo>
                    <a:pt x="4847" y="17097"/>
                    <a:pt x="4632" y="17300"/>
                    <a:pt x="4632" y="17562"/>
                  </a:cubicBezTo>
                  <a:lnTo>
                    <a:pt x="4632" y="17955"/>
                  </a:lnTo>
                  <a:lnTo>
                    <a:pt x="4502" y="17955"/>
                  </a:lnTo>
                  <a:cubicBezTo>
                    <a:pt x="4359" y="17955"/>
                    <a:pt x="4251" y="18074"/>
                    <a:pt x="4251" y="18205"/>
                  </a:cubicBezTo>
                  <a:cubicBezTo>
                    <a:pt x="4251" y="18348"/>
                    <a:pt x="4359" y="18455"/>
                    <a:pt x="4502" y="18455"/>
                  </a:cubicBezTo>
                  <a:lnTo>
                    <a:pt x="4632" y="18455"/>
                  </a:lnTo>
                  <a:lnTo>
                    <a:pt x="4632" y="21622"/>
                  </a:lnTo>
                  <a:lnTo>
                    <a:pt x="4502" y="21622"/>
                  </a:lnTo>
                  <a:cubicBezTo>
                    <a:pt x="4359" y="21622"/>
                    <a:pt x="4251" y="21741"/>
                    <a:pt x="4251" y="21872"/>
                  </a:cubicBezTo>
                  <a:cubicBezTo>
                    <a:pt x="4251" y="22015"/>
                    <a:pt x="4359" y="22122"/>
                    <a:pt x="4502" y="22122"/>
                  </a:cubicBezTo>
                  <a:lnTo>
                    <a:pt x="4632" y="22122"/>
                  </a:lnTo>
                  <a:lnTo>
                    <a:pt x="4632" y="22515"/>
                  </a:lnTo>
                  <a:cubicBezTo>
                    <a:pt x="4632" y="22777"/>
                    <a:pt x="4835" y="22991"/>
                    <a:pt x="5097" y="22991"/>
                  </a:cubicBezTo>
                  <a:lnTo>
                    <a:pt x="5240" y="22991"/>
                  </a:lnTo>
                  <a:lnTo>
                    <a:pt x="5240" y="24074"/>
                  </a:lnTo>
                  <a:cubicBezTo>
                    <a:pt x="5240" y="24086"/>
                    <a:pt x="5240" y="24086"/>
                    <a:pt x="5240" y="24098"/>
                  </a:cubicBezTo>
                  <a:lnTo>
                    <a:pt x="4406" y="24098"/>
                  </a:lnTo>
                  <a:cubicBezTo>
                    <a:pt x="4275" y="24098"/>
                    <a:pt x="4156" y="24182"/>
                    <a:pt x="4097" y="24289"/>
                  </a:cubicBezTo>
                  <a:lnTo>
                    <a:pt x="3370" y="24289"/>
                  </a:lnTo>
                  <a:lnTo>
                    <a:pt x="3370" y="23229"/>
                  </a:lnTo>
                  <a:cubicBezTo>
                    <a:pt x="3549" y="23170"/>
                    <a:pt x="3680" y="22991"/>
                    <a:pt x="3680" y="22777"/>
                  </a:cubicBezTo>
                  <a:lnTo>
                    <a:pt x="3680" y="21515"/>
                  </a:lnTo>
                  <a:lnTo>
                    <a:pt x="3680" y="20645"/>
                  </a:lnTo>
                  <a:cubicBezTo>
                    <a:pt x="3680" y="20384"/>
                    <a:pt x="3466" y="20157"/>
                    <a:pt x="3192" y="20157"/>
                  </a:cubicBezTo>
                  <a:lnTo>
                    <a:pt x="1311" y="20157"/>
                  </a:lnTo>
                  <a:cubicBezTo>
                    <a:pt x="1049" y="20157"/>
                    <a:pt x="822" y="20384"/>
                    <a:pt x="822" y="20645"/>
                  </a:cubicBezTo>
                  <a:lnTo>
                    <a:pt x="822" y="21515"/>
                  </a:lnTo>
                  <a:lnTo>
                    <a:pt x="822" y="22777"/>
                  </a:lnTo>
                  <a:cubicBezTo>
                    <a:pt x="822" y="22991"/>
                    <a:pt x="953" y="23170"/>
                    <a:pt x="1144" y="23229"/>
                  </a:cubicBezTo>
                  <a:lnTo>
                    <a:pt x="1144" y="25694"/>
                  </a:lnTo>
                  <a:lnTo>
                    <a:pt x="1144" y="26444"/>
                  </a:lnTo>
                  <a:cubicBezTo>
                    <a:pt x="1144" y="26718"/>
                    <a:pt x="1358" y="26932"/>
                    <a:pt x="1632" y="26932"/>
                  </a:cubicBezTo>
                  <a:lnTo>
                    <a:pt x="2870" y="26932"/>
                  </a:lnTo>
                  <a:cubicBezTo>
                    <a:pt x="3144" y="26932"/>
                    <a:pt x="3370" y="26718"/>
                    <a:pt x="3370" y="26444"/>
                  </a:cubicBezTo>
                  <a:lnTo>
                    <a:pt x="3370" y="25694"/>
                  </a:lnTo>
                  <a:lnTo>
                    <a:pt x="3370" y="24574"/>
                  </a:lnTo>
                  <a:lnTo>
                    <a:pt x="4097" y="24574"/>
                  </a:lnTo>
                  <a:cubicBezTo>
                    <a:pt x="4156" y="24682"/>
                    <a:pt x="4275" y="24765"/>
                    <a:pt x="4406" y="24765"/>
                  </a:cubicBezTo>
                  <a:lnTo>
                    <a:pt x="4573" y="24765"/>
                  </a:lnTo>
                  <a:lnTo>
                    <a:pt x="4573" y="25241"/>
                  </a:lnTo>
                  <a:cubicBezTo>
                    <a:pt x="4573" y="25456"/>
                    <a:pt x="4752" y="25634"/>
                    <a:pt x="4978" y="25634"/>
                  </a:cubicBezTo>
                  <a:lnTo>
                    <a:pt x="10217" y="25634"/>
                  </a:lnTo>
                  <a:cubicBezTo>
                    <a:pt x="10431" y="25634"/>
                    <a:pt x="10609" y="25456"/>
                    <a:pt x="10609" y="25241"/>
                  </a:cubicBezTo>
                  <a:lnTo>
                    <a:pt x="10609" y="24765"/>
                  </a:lnTo>
                  <a:lnTo>
                    <a:pt x="10788" y="24765"/>
                  </a:lnTo>
                  <a:cubicBezTo>
                    <a:pt x="10919" y="24765"/>
                    <a:pt x="11038" y="24682"/>
                    <a:pt x="11086" y="24574"/>
                  </a:cubicBezTo>
                  <a:lnTo>
                    <a:pt x="11824" y="24574"/>
                  </a:lnTo>
                  <a:lnTo>
                    <a:pt x="11824" y="25694"/>
                  </a:lnTo>
                  <a:lnTo>
                    <a:pt x="11824" y="26444"/>
                  </a:lnTo>
                  <a:cubicBezTo>
                    <a:pt x="11824" y="26718"/>
                    <a:pt x="12050" y="26932"/>
                    <a:pt x="12312" y="26932"/>
                  </a:cubicBezTo>
                  <a:lnTo>
                    <a:pt x="13562" y="26932"/>
                  </a:lnTo>
                  <a:cubicBezTo>
                    <a:pt x="13824" y="26932"/>
                    <a:pt x="14050" y="26718"/>
                    <a:pt x="14050" y="26444"/>
                  </a:cubicBezTo>
                  <a:lnTo>
                    <a:pt x="14050" y="25694"/>
                  </a:lnTo>
                  <a:lnTo>
                    <a:pt x="14050" y="23229"/>
                  </a:lnTo>
                  <a:cubicBezTo>
                    <a:pt x="14229" y="23170"/>
                    <a:pt x="14372" y="22991"/>
                    <a:pt x="14372" y="22777"/>
                  </a:cubicBezTo>
                  <a:lnTo>
                    <a:pt x="14372" y="21515"/>
                  </a:lnTo>
                  <a:lnTo>
                    <a:pt x="14372" y="20645"/>
                  </a:lnTo>
                  <a:cubicBezTo>
                    <a:pt x="14372" y="20384"/>
                    <a:pt x="14146" y="20157"/>
                    <a:pt x="13872" y="20157"/>
                  </a:cubicBezTo>
                  <a:lnTo>
                    <a:pt x="12002" y="20157"/>
                  </a:lnTo>
                  <a:cubicBezTo>
                    <a:pt x="11729" y="20157"/>
                    <a:pt x="11502" y="20384"/>
                    <a:pt x="11502" y="20645"/>
                  </a:cubicBezTo>
                  <a:lnTo>
                    <a:pt x="11502" y="21515"/>
                  </a:lnTo>
                  <a:lnTo>
                    <a:pt x="11502" y="22777"/>
                  </a:lnTo>
                  <a:cubicBezTo>
                    <a:pt x="11502" y="22991"/>
                    <a:pt x="11645" y="23170"/>
                    <a:pt x="11824" y="23229"/>
                  </a:cubicBezTo>
                  <a:lnTo>
                    <a:pt x="11824" y="24289"/>
                  </a:lnTo>
                  <a:lnTo>
                    <a:pt x="11086" y="24289"/>
                  </a:lnTo>
                  <a:cubicBezTo>
                    <a:pt x="11038" y="24182"/>
                    <a:pt x="10919" y="24098"/>
                    <a:pt x="10788" y="24098"/>
                  </a:cubicBezTo>
                  <a:lnTo>
                    <a:pt x="9943" y="24098"/>
                  </a:lnTo>
                  <a:cubicBezTo>
                    <a:pt x="9943" y="24086"/>
                    <a:pt x="9955" y="24086"/>
                    <a:pt x="9955" y="24074"/>
                  </a:cubicBezTo>
                  <a:lnTo>
                    <a:pt x="9955" y="22991"/>
                  </a:lnTo>
                  <a:lnTo>
                    <a:pt x="10086" y="22991"/>
                  </a:lnTo>
                  <a:cubicBezTo>
                    <a:pt x="10347" y="22991"/>
                    <a:pt x="10562" y="22777"/>
                    <a:pt x="10562" y="22515"/>
                  </a:cubicBezTo>
                  <a:lnTo>
                    <a:pt x="10562" y="22122"/>
                  </a:lnTo>
                  <a:lnTo>
                    <a:pt x="10693" y="22122"/>
                  </a:lnTo>
                  <a:cubicBezTo>
                    <a:pt x="10836" y="22122"/>
                    <a:pt x="10943" y="22015"/>
                    <a:pt x="10943" y="21872"/>
                  </a:cubicBezTo>
                  <a:cubicBezTo>
                    <a:pt x="10943" y="21741"/>
                    <a:pt x="10836" y="21622"/>
                    <a:pt x="10693" y="21622"/>
                  </a:cubicBezTo>
                  <a:lnTo>
                    <a:pt x="10562" y="21622"/>
                  </a:lnTo>
                  <a:lnTo>
                    <a:pt x="10562" y="18455"/>
                  </a:lnTo>
                  <a:lnTo>
                    <a:pt x="10693" y="18455"/>
                  </a:lnTo>
                  <a:cubicBezTo>
                    <a:pt x="10836" y="18455"/>
                    <a:pt x="10943" y="18348"/>
                    <a:pt x="10943" y="18205"/>
                  </a:cubicBezTo>
                  <a:cubicBezTo>
                    <a:pt x="10943" y="18074"/>
                    <a:pt x="10836" y="17955"/>
                    <a:pt x="10693" y="17955"/>
                  </a:cubicBezTo>
                  <a:lnTo>
                    <a:pt x="10562" y="17955"/>
                  </a:lnTo>
                  <a:lnTo>
                    <a:pt x="10562" y="17562"/>
                  </a:lnTo>
                  <a:cubicBezTo>
                    <a:pt x="10562" y="17300"/>
                    <a:pt x="10347" y="17097"/>
                    <a:pt x="10086" y="17097"/>
                  </a:cubicBezTo>
                  <a:lnTo>
                    <a:pt x="9955" y="17097"/>
                  </a:lnTo>
                  <a:lnTo>
                    <a:pt x="9955" y="16383"/>
                  </a:lnTo>
                  <a:lnTo>
                    <a:pt x="10002" y="16383"/>
                  </a:lnTo>
                  <a:cubicBezTo>
                    <a:pt x="10217" y="16383"/>
                    <a:pt x="10395" y="16204"/>
                    <a:pt x="10395" y="15990"/>
                  </a:cubicBezTo>
                  <a:lnTo>
                    <a:pt x="10395" y="15180"/>
                  </a:lnTo>
                  <a:lnTo>
                    <a:pt x="10645" y="15180"/>
                  </a:lnTo>
                  <a:cubicBezTo>
                    <a:pt x="10871" y="15180"/>
                    <a:pt x="11050" y="15014"/>
                    <a:pt x="11050" y="14788"/>
                  </a:cubicBezTo>
                  <a:lnTo>
                    <a:pt x="11050" y="14454"/>
                  </a:lnTo>
                  <a:lnTo>
                    <a:pt x="11050" y="13966"/>
                  </a:lnTo>
                  <a:lnTo>
                    <a:pt x="11050" y="10108"/>
                  </a:lnTo>
                  <a:lnTo>
                    <a:pt x="11264" y="10108"/>
                  </a:lnTo>
                  <a:lnTo>
                    <a:pt x="11264" y="10144"/>
                  </a:lnTo>
                  <a:cubicBezTo>
                    <a:pt x="11264" y="10216"/>
                    <a:pt x="11324" y="10275"/>
                    <a:pt x="11395" y="10275"/>
                  </a:cubicBezTo>
                  <a:cubicBezTo>
                    <a:pt x="11467" y="10275"/>
                    <a:pt x="11526" y="10216"/>
                    <a:pt x="11526" y="10144"/>
                  </a:cubicBezTo>
                  <a:lnTo>
                    <a:pt x="11526" y="10108"/>
                  </a:lnTo>
                  <a:lnTo>
                    <a:pt x="11717" y="10108"/>
                  </a:lnTo>
                  <a:lnTo>
                    <a:pt x="11717" y="10144"/>
                  </a:lnTo>
                  <a:cubicBezTo>
                    <a:pt x="11717" y="10216"/>
                    <a:pt x="11776" y="10275"/>
                    <a:pt x="11848" y="10275"/>
                  </a:cubicBezTo>
                  <a:cubicBezTo>
                    <a:pt x="11931" y="10275"/>
                    <a:pt x="11991" y="10216"/>
                    <a:pt x="11991" y="10144"/>
                  </a:cubicBezTo>
                  <a:lnTo>
                    <a:pt x="11991" y="10013"/>
                  </a:lnTo>
                  <a:cubicBezTo>
                    <a:pt x="12002" y="10001"/>
                    <a:pt x="12014" y="9989"/>
                    <a:pt x="12026" y="9977"/>
                  </a:cubicBezTo>
                  <a:lnTo>
                    <a:pt x="12693" y="9977"/>
                  </a:lnTo>
                  <a:cubicBezTo>
                    <a:pt x="13134" y="9977"/>
                    <a:pt x="13479" y="10335"/>
                    <a:pt x="13479" y="10775"/>
                  </a:cubicBezTo>
                  <a:lnTo>
                    <a:pt x="13479" y="10966"/>
                  </a:lnTo>
                  <a:lnTo>
                    <a:pt x="13407" y="10966"/>
                  </a:lnTo>
                  <a:cubicBezTo>
                    <a:pt x="13324" y="10966"/>
                    <a:pt x="13265" y="11025"/>
                    <a:pt x="13265" y="11109"/>
                  </a:cubicBezTo>
                  <a:cubicBezTo>
                    <a:pt x="13265" y="11180"/>
                    <a:pt x="13324" y="11251"/>
                    <a:pt x="13407" y="11251"/>
                  </a:cubicBezTo>
                  <a:lnTo>
                    <a:pt x="13479" y="11251"/>
                  </a:lnTo>
                  <a:lnTo>
                    <a:pt x="13479" y="11799"/>
                  </a:lnTo>
                  <a:lnTo>
                    <a:pt x="13407" y="11799"/>
                  </a:lnTo>
                  <a:cubicBezTo>
                    <a:pt x="13324" y="11799"/>
                    <a:pt x="13265" y="11859"/>
                    <a:pt x="13265" y="11942"/>
                  </a:cubicBezTo>
                  <a:cubicBezTo>
                    <a:pt x="13265" y="12013"/>
                    <a:pt x="13324" y="12085"/>
                    <a:pt x="13407" y="12085"/>
                  </a:cubicBezTo>
                  <a:lnTo>
                    <a:pt x="13479" y="12085"/>
                  </a:lnTo>
                  <a:lnTo>
                    <a:pt x="13479" y="12633"/>
                  </a:lnTo>
                  <a:lnTo>
                    <a:pt x="13407" y="12633"/>
                  </a:lnTo>
                  <a:cubicBezTo>
                    <a:pt x="13324" y="12633"/>
                    <a:pt x="13265" y="12692"/>
                    <a:pt x="13265" y="12775"/>
                  </a:cubicBezTo>
                  <a:cubicBezTo>
                    <a:pt x="13265" y="12847"/>
                    <a:pt x="13324" y="12918"/>
                    <a:pt x="13407" y="12918"/>
                  </a:cubicBezTo>
                  <a:lnTo>
                    <a:pt x="13479" y="12918"/>
                  </a:lnTo>
                  <a:lnTo>
                    <a:pt x="13479" y="13466"/>
                  </a:lnTo>
                  <a:lnTo>
                    <a:pt x="13407" y="13466"/>
                  </a:lnTo>
                  <a:cubicBezTo>
                    <a:pt x="13324" y="13466"/>
                    <a:pt x="13265" y="13526"/>
                    <a:pt x="13265" y="13609"/>
                  </a:cubicBezTo>
                  <a:cubicBezTo>
                    <a:pt x="13265" y="13680"/>
                    <a:pt x="13324" y="13752"/>
                    <a:pt x="13407" y="13752"/>
                  </a:cubicBezTo>
                  <a:lnTo>
                    <a:pt x="13479" y="13752"/>
                  </a:lnTo>
                  <a:lnTo>
                    <a:pt x="13479" y="14002"/>
                  </a:lnTo>
                  <a:lnTo>
                    <a:pt x="13753" y="14002"/>
                  </a:lnTo>
                  <a:lnTo>
                    <a:pt x="13753" y="14395"/>
                  </a:lnTo>
                  <a:lnTo>
                    <a:pt x="13574" y="14395"/>
                  </a:lnTo>
                  <a:cubicBezTo>
                    <a:pt x="13407" y="14395"/>
                    <a:pt x="13265" y="14526"/>
                    <a:pt x="13265" y="14704"/>
                  </a:cubicBezTo>
                  <a:cubicBezTo>
                    <a:pt x="13265" y="14871"/>
                    <a:pt x="13407" y="15014"/>
                    <a:pt x="13574" y="15014"/>
                  </a:cubicBezTo>
                  <a:lnTo>
                    <a:pt x="13753" y="15014"/>
                  </a:lnTo>
                  <a:lnTo>
                    <a:pt x="13753" y="16145"/>
                  </a:lnTo>
                  <a:cubicBezTo>
                    <a:pt x="13229" y="16264"/>
                    <a:pt x="12836" y="16728"/>
                    <a:pt x="12836" y="17288"/>
                  </a:cubicBezTo>
                  <a:lnTo>
                    <a:pt x="13312" y="17288"/>
                  </a:lnTo>
                  <a:cubicBezTo>
                    <a:pt x="13312" y="16895"/>
                    <a:pt x="13622" y="16585"/>
                    <a:pt x="14015" y="16585"/>
                  </a:cubicBezTo>
                  <a:cubicBezTo>
                    <a:pt x="14408" y="16585"/>
                    <a:pt x="14717" y="16895"/>
                    <a:pt x="14717" y="17288"/>
                  </a:cubicBezTo>
                  <a:lnTo>
                    <a:pt x="15193" y="17288"/>
                  </a:lnTo>
                  <a:cubicBezTo>
                    <a:pt x="15193" y="16728"/>
                    <a:pt x="14800" y="16264"/>
                    <a:pt x="14277" y="16145"/>
                  </a:cubicBezTo>
                  <a:lnTo>
                    <a:pt x="14277" y="15014"/>
                  </a:lnTo>
                  <a:lnTo>
                    <a:pt x="14455" y="15014"/>
                  </a:lnTo>
                  <a:cubicBezTo>
                    <a:pt x="14622" y="15014"/>
                    <a:pt x="14765" y="14871"/>
                    <a:pt x="14765" y="14704"/>
                  </a:cubicBezTo>
                  <a:cubicBezTo>
                    <a:pt x="14765" y="14526"/>
                    <a:pt x="14622" y="14395"/>
                    <a:pt x="14455" y="14395"/>
                  </a:cubicBezTo>
                  <a:lnTo>
                    <a:pt x="14277" y="14395"/>
                  </a:lnTo>
                  <a:lnTo>
                    <a:pt x="14277" y="14002"/>
                  </a:lnTo>
                  <a:lnTo>
                    <a:pt x="14538" y="14002"/>
                  </a:lnTo>
                  <a:lnTo>
                    <a:pt x="14538" y="13752"/>
                  </a:lnTo>
                  <a:lnTo>
                    <a:pt x="14622" y="13752"/>
                  </a:lnTo>
                  <a:cubicBezTo>
                    <a:pt x="14693" y="13752"/>
                    <a:pt x="14765" y="13680"/>
                    <a:pt x="14765" y="13609"/>
                  </a:cubicBezTo>
                  <a:cubicBezTo>
                    <a:pt x="14765" y="13526"/>
                    <a:pt x="14705" y="13466"/>
                    <a:pt x="14622" y="13466"/>
                  </a:cubicBezTo>
                  <a:lnTo>
                    <a:pt x="14538" y="13466"/>
                  </a:lnTo>
                  <a:lnTo>
                    <a:pt x="14538" y="12918"/>
                  </a:lnTo>
                  <a:lnTo>
                    <a:pt x="14622" y="12918"/>
                  </a:lnTo>
                  <a:cubicBezTo>
                    <a:pt x="14693" y="12918"/>
                    <a:pt x="14765" y="12847"/>
                    <a:pt x="14765" y="12775"/>
                  </a:cubicBezTo>
                  <a:cubicBezTo>
                    <a:pt x="14765" y="12692"/>
                    <a:pt x="14705" y="12633"/>
                    <a:pt x="14622" y="12633"/>
                  </a:cubicBezTo>
                  <a:lnTo>
                    <a:pt x="14538" y="12633"/>
                  </a:lnTo>
                  <a:lnTo>
                    <a:pt x="14538" y="12085"/>
                  </a:lnTo>
                  <a:lnTo>
                    <a:pt x="14622" y="12085"/>
                  </a:lnTo>
                  <a:cubicBezTo>
                    <a:pt x="14693" y="12085"/>
                    <a:pt x="14765" y="12013"/>
                    <a:pt x="14765" y="11942"/>
                  </a:cubicBezTo>
                  <a:cubicBezTo>
                    <a:pt x="14765" y="11859"/>
                    <a:pt x="14705" y="11799"/>
                    <a:pt x="14622" y="11799"/>
                  </a:cubicBezTo>
                  <a:lnTo>
                    <a:pt x="14538" y="11799"/>
                  </a:lnTo>
                  <a:lnTo>
                    <a:pt x="14538" y="11251"/>
                  </a:lnTo>
                  <a:lnTo>
                    <a:pt x="14622" y="11251"/>
                  </a:lnTo>
                  <a:cubicBezTo>
                    <a:pt x="14693" y="11251"/>
                    <a:pt x="14765" y="11180"/>
                    <a:pt x="14765" y="11109"/>
                  </a:cubicBezTo>
                  <a:cubicBezTo>
                    <a:pt x="14765" y="11025"/>
                    <a:pt x="14705" y="10966"/>
                    <a:pt x="14622" y="10966"/>
                  </a:cubicBezTo>
                  <a:lnTo>
                    <a:pt x="14538" y="10966"/>
                  </a:lnTo>
                  <a:lnTo>
                    <a:pt x="14538" y="10775"/>
                  </a:lnTo>
                  <a:cubicBezTo>
                    <a:pt x="14538" y="9751"/>
                    <a:pt x="13705" y="8930"/>
                    <a:pt x="12693" y="8930"/>
                  </a:cubicBezTo>
                  <a:lnTo>
                    <a:pt x="12026" y="8930"/>
                  </a:lnTo>
                  <a:cubicBezTo>
                    <a:pt x="12014" y="8918"/>
                    <a:pt x="12002" y="8906"/>
                    <a:pt x="11991" y="8894"/>
                  </a:cubicBezTo>
                  <a:lnTo>
                    <a:pt x="11991" y="8763"/>
                  </a:lnTo>
                  <a:cubicBezTo>
                    <a:pt x="11991" y="8692"/>
                    <a:pt x="11931" y="8632"/>
                    <a:pt x="11848" y="8632"/>
                  </a:cubicBezTo>
                  <a:cubicBezTo>
                    <a:pt x="11776" y="8632"/>
                    <a:pt x="11717" y="8692"/>
                    <a:pt x="11717" y="8763"/>
                  </a:cubicBezTo>
                  <a:lnTo>
                    <a:pt x="11717" y="8799"/>
                  </a:lnTo>
                  <a:lnTo>
                    <a:pt x="11526" y="8799"/>
                  </a:lnTo>
                  <a:lnTo>
                    <a:pt x="11526" y="8763"/>
                  </a:lnTo>
                  <a:cubicBezTo>
                    <a:pt x="11526" y="8692"/>
                    <a:pt x="11467" y="8632"/>
                    <a:pt x="11395" y="8632"/>
                  </a:cubicBezTo>
                  <a:cubicBezTo>
                    <a:pt x="11324" y="8632"/>
                    <a:pt x="11264" y="8692"/>
                    <a:pt x="11264" y="8763"/>
                  </a:cubicBezTo>
                  <a:lnTo>
                    <a:pt x="11264" y="8799"/>
                  </a:lnTo>
                  <a:lnTo>
                    <a:pt x="11050" y="8799"/>
                  </a:lnTo>
                  <a:lnTo>
                    <a:pt x="11050" y="8703"/>
                  </a:lnTo>
                  <a:cubicBezTo>
                    <a:pt x="11050" y="8489"/>
                    <a:pt x="10871" y="8311"/>
                    <a:pt x="10645" y="8311"/>
                  </a:cubicBezTo>
                  <a:lnTo>
                    <a:pt x="8573" y="8311"/>
                  </a:lnTo>
                  <a:lnTo>
                    <a:pt x="8573" y="8180"/>
                  </a:lnTo>
                  <a:cubicBezTo>
                    <a:pt x="8645" y="8180"/>
                    <a:pt x="8716" y="8120"/>
                    <a:pt x="8716" y="8037"/>
                  </a:cubicBezTo>
                  <a:cubicBezTo>
                    <a:pt x="8716" y="7965"/>
                    <a:pt x="8657" y="7906"/>
                    <a:pt x="8573" y="7906"/>
                  </a:cubicBezTo>
                  <a:lnTo>
                    <a:pt x="8573" y="7763"/>
                  </a:lnTo>
                  <a:cubicBezTo>
                    <a:pt x="8645" y="7751"/>
                    <a:pt x="8716" y="7691"/>
                    <a:pt x="8716" y="7620"/>
                  </a:cubicBezTo>
                  <a:cubicBezTo>
                    <a:pt x="8716" y="7549"/>
                    <a:pt x="8657" y="7489"/>
                    <a:pt x="8573" y="7477"/>
                  </a:cubicBezTo>
                  <a:lnTo>
                    <a:pt x="8573" y="7358"/>
                  </a:lnTo>
                  <a:lnTo>
                    <a:pt x="10371" y="7358"/>
                  </a:lnTo>
                  <a:cubicBezTo>
                    <a:pt x="10633" y="7358"/>
                    <a:pt x="10836" y="7156"/>
                    <a:pt x="10836" y="6906"/>
                  </a:cubicBezTo>
                  <a:lnTo>
                    <a:pt x="10836" y="4870"/>
                  </a:lnTo>
                  <a:cubicBezTo>
                    <a:pt x="10836" y="4953"/>
                    <a:pt x="10907" y="5013"/>
                    <a:pt x="10990" y="5013"/>
                  </a:cubicBezTo>
                  <a:cubicBezTo>
                    <a:pt x="11074" y="5013"/>
                    <a:pt x="11145" y="4953"/>
                    <a:pt x="11145" y="4870"/>
                  </a:cubicBezTo>
                  <a:lnTo>
                    <a:pt x="11145" y="4751"/>
                  </a:lnTo>
                  <a:cubicBezTo>
                    <a:pt x="11419" y="4632"/>
                    <a:pt x="11610" y="4358"/>
                    <a:pt x="11610" y="4036"/>
                  </a:cubicBezTo>
                  <a:cubicBezTo>
                    <a:pt x="11610" y="3715"/>
                    <a:pt x="11419" y="3441"/>
                    <a:pt x="11145" y="3322"/>
                  </a:cubicBezTo>
                  <a:lnTo>
                    <a:pt x="11145" y="3203"/>
                  </a:lnTo>
                  <a:cubicBezTo>
                    <a:pt x="11145" y="3119"/>
                    <a:pt x="11074" y="3048"/>
                    <a:pt x="10990" y="3048"/>
                  </a:cubicBezTo>
                  <a:cubicBezTo>
                    <a:pt x="10907" y="3048"/>
                    <a:pt x="10836" y="3119"/>
                    <a:pt x="10836" y="3203"/>
                  </a:cubicBezTo>
                  <a:lnTo>
                    <a:pt x="10836" y="1167"/>
                  </a:lnTo>
                  <a:cubicBezTo>
                    <a:pt x="10836" y="905"/>
                    <a:pt x="10633" y="703"/>
                    <a:pt x="10371" y="703"/>
                  </a:cubicBezTo>
                  <a:lnTo>
                    <a:pt x="8300" y="703"/>
                  </a:lnTo>
                  <a:cubicBezTo>
                    <a:pt x="8300" y="322"/>
                    <a:pt x="7978" y="0"/>
                    <a:pt x="7597"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 name="Google Shape;665;p29"/>
            <p:cNvGrpSpPr/>
            <p:nvPr/>
          </p:nvGrpSpPr>
          <p:grpSpPr>
            <a:xfrm>
              <a:off x="2225575" y="3305850"/>
              <a:ext cx="380125" cy="673625"/>
              <a:chOff x="2225575" y="2801950"/>
              <a:chExt cx="380125" cy="673625"/>
            </a:xfrm>
          </p:grpSpPr>
          <p:sp>
            <p:nvSpPr>
              <p:cNvPr id="666" name="Google Shape;666;p29"/>
              <p:cNvSpPr/>
              <p:nvPr/>
            </p:nvSpPr>
            <p:spPr>
              <a:xfrm>
                <a:off x="2356825" y="3197850"/>
                <a:ext cx="24425" cy="54500"/>
              </a:xfrm>
              <a:custGeom>
                <a:rect b="b" l="l" r="r" t="t"/>
                <a:pathLst>
                  <a:path extrusionOk="0" h="2180" w="977">
                    <a:moveTo>
                      <a:pt x="465" y="0"/>
                    </a:moveTo>
                    <a:cubicBezTo>
                      <a:pt x="215" y="0"/>
                      <a:pt x="1" y="203"/>
                      <a:pt x="1" y="465"/>
                    </a:cubicBezTo>
                    <a:lnTo>
                      <a:pt x="1" y="1703"/>
                    </a:lnTo>
                    <a:cubicBezTo>
                      <a:pt x="1" y="1965"/>
                      <a:pt x="215" y="2179"/>
                      <a:pt x="465" y="2179"/>
                    </a:cubicBezTo>
                    <a:lnTo>
                      <a:pt x="513" y="2179"/>
                    </a:lnTo>
                    <a:cubicBezTo>
                      <a:pt x="763" y="2179"/>
                      <a:pt x="977" y="1965"/>
                      <a:pt x="977" y="1703"/>
                    </a:cubicBezTo>
                    <a:lnTo>
                      <a:pt x="977" y="465"/>
                    </a:lnTo>
                    <a:cubicBezTo>
                      <a:pt x="977" y="203"/>
                      <a:pt x="763" y="0"/>
                      <a:pt x="5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9"/>
              <p:cNvSpPr/>
              <p:nvPr/>
            </p:nvSpPr>
            <p:spPr>
              <a:xfrm>
                <a:off x="2356825" y="3361250"/>
                <a:ext cx="24425" cy="54500"/>
              </a:xfrm>
              <a:custGeom>
                <a:rect b="b" l="l" r="r" t="t"/>
                <a:pathLst>
                  <a:path extrusionOk="0" h="2180" w="977">
                    <a:moveTo>
                      <a:pt x="465" y="1"/>
                    </a:moveTo>
                    <a:cubicBezTo>
                      <a:pt x="215" y="1"/>
                      <a:pt x="1" y="215"/>
                      <a:pt x="1" y="477"/>
                    </a:cubicBezTo>
                    <a:lnTo>
                      <a:pt x="1" y="1715"/>
                    </a:lnTo>
                    <a:cubicBezTo>
                      <a:pt x="1" y="1977"/>
                      <a:pt x="215" y="2180"/>
                      <a:pt x="465" y="2180"/>
                    </a:cubicBezTo>
                    <a:lnTo>
                      <a:pt x="513" y="2180"/>
                    </a:lnTo>
                    <a:cubicBezTo>
                      <a:pt x="763" y="2180"/>
                      <a:pt x="977" y="1977"/>
                      <a:pt x="977" y="1715"/>
                    </a:cubicBezTo>
                    <a:lnTo>
                      <a:pt x="977" y="477"/>
                    </a:lnTo>
                    <a:cubicBezTo>
                      <a:pt x="977" y="215"/>
                      <a:pt x="763" y="1"/>
                      <a:pt x="5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9"/>
              <p:cNvSpPr/>
              <p:nvPr/>
            </p:nvSpPr>
            <p:spPr>
              <a:xfrm>
                <a:off x="2341650" y="3229400"/>
                <a:ext cx="54800" cy="147350"/>
              </a:xfrm>
              <a:custGeom>
                <a:rect b="b" l="l" r="r" t="t"/>
                <a:pathLst>
                  <a:path extrusionOk="0" h="5894" w="2192">
                    <a:moveTo>
                      <a:pt x="465" y="0"/>
                    </a:moveTo>
                    <a:cubicBezTo>
                      <a:pt x="203" y="0"/>
                      <a:pt x="0" y="215"/>
                      <a:pt x="0" y="477"/>
                    </a:cubicBezTo>
                    <a:lnTo>
                      <a:pt x="0" y="5430"/>
                    </a:lnTo>
                    <a:cubicBezTo>
                      <a:pt x="0" y="5692"/>
                      <a:pt x="203" y="5894"/>
                      <a:pt x="465" y="5894"/>
                    </a:cubicBezTo>
                    <a:lnTo>
                      <a:pt x="1727" y="5894"/>
                    </a:lnTo>
                    <a:cubicBezTo>
                      <a:pt x="1989" y="5894"/>
                      <a:pt x="2191" y="5692"/>
                      <a:pt x="2191" y="5430"/>
                    </a:cubicBezTo>
                    <a:lnTo>
                      <a:pt x="2191" y="477"/>
                    </a:lnTo>
                    <a:cubicBezTo>
                      <a:pt x="2191" y="215"/>
                      <a:pt x="1989" y="0"/>
                      <a:pt x="17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9"/>
              <p:cNvSpPr/>
              <p:nvPr/>
            </p:nvSpPr>
            <p:spPr>
              <a:xfrm>
                <a:off x="2349100" y="3283275"/>
                <a:ext cx="39900" cy="39900"/>
              </a:xfrm>
              <a:custGeom>
                <a:rect b="b" l="l" r="r" t="t"/>
                <a:pathLst>
                  <a:path extrusionOk="0" h="1596" w="1596">
                    <a:moveTo>
                      <a:pt x="798" y="0"/>
                    </a:moveTo>
                    <a:cubicBezTo>
                      <a:pt x="357" y="0"/>
                      <a:pt x="0" y="358"/>
                      <a:pt x="0" y="798"/>
                    </a:cubicBezTo>
                    <a:cubicBezTo>
                      <a:pt x="0" y="1239"/>
                      <a:pt x="357" y="1596"/>
                      <a:pt x="798" y="1596"/>
                    </a:cubicBezTo>
                    <a:cubicBezTo>
                      <a:pt x="1238" y="1596"/>
                      <a:pt x="1596" y="1239"/>
                      <a:pt x="1596" y="798"/>
                    </a:cubicBezTo>
                    <a:cubicBezTo>
                      <a:pt x="1596" y="358"/>
                      <a:pt x="1238" y="0"/>
                      <a:pt x="7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9"/>
              <p:cNvSpPr/>
              <p:nvPr/>
            </p:nvSpPr>
            <p:spPr>
              <a:xfrm>
                <a:off x="2332125" y="3250525"/>
                <a:ext cx="73250" cy="12225"/>
              </a:xfrm>
              <a:custGeom>
                <a:rect b="b" l="l" r="r" t="t"/>
                <a:pathLst>
                  <a:path extrusionOk="0" h="489" w="2930">
                    <a:moveTo>
                      <a:pt x="251" y="0"/>
                    </a:moveTo>
                    <a:cubicBezTo>
                      <a:pt x="108" y="0"/>
                      <a:pt x="0" y="108"/>
                      <a:pt x="0" y="251"/>
                    </a:cubicBezTo>
                    <a:cubicBezTo>
                      <a:pt x="0" y="381"/>
                      <a:pt x="108" y="489"/>
                      <a:pt x="251" y="489"/>
                    </a:cubicBezTo>
                    <a:lnTo>
                      <a:pt x="2679" y="489"/>
                    </a:lnTo>
                    <a:cubicBezTo>
                      <a:pt x="2822" y="489"/>
                      <a:pt x="2929" y="381"/>
                      <a:pt x="2929" y="251"/>
                    </a:cubicBezTo>
                    <a:cubicBezTo>
                      <a:pt x="2929" y="108"/>
                      <a:pt x="2822" y="0"/>
                      <a:pt x="26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9"/>
              <p:cNvSpPr/>
              <p:nvPr/>
            </p:nvSpPr>
            <p:spPr>
              <a:xfrm>
                <a:off x="2332125" y="3342200"/>
                <a:ext cx="73250" cy="12525"/>
              </a:xfrm>
              <a:custGeom>
                <a:rect b="b" l="l" r="r" t="t"/>
                <a:pathLst>
                  <a:path extrusionOk="0" h="501" w="2930">
                    <a:moveTo>
                      <a:pt x="251" y="1"/>
                    </a:moveTo>
                    <a:cubicBezTo>
                      <a:pt x="108" y="1"/>
                      <a:pt x="0" y="108"/>
                      <a:pt x="0" y="251"/>
                    </a:cubicBezTo>
                    <a:cubicBezTo>
                      <a:pt x="0" y="382"/>
                      <a:pt x="108" y="501"/>
                      <a:pt x="251" y="501"/>
                    </a:cubicBezTo>
                    <a:lnTo>
                      <a:pt x="2679" y="501"/>
                    </a:lnTo>
                    <a:cubicBezTo>
                      <a:pt x="2822" y="501"/>
                      <a:pt x="2929" y="382"/>
                      <a:pt x="2929" y="251"/>
                    </a:cubicBezTo>
                    <a:cubicBezTo>
                      <a:pt x="2929" y="108"/>
                      <a:pt x="2822" y="1"/>
                      <a:pt x="26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9"/>
              <p:cNvSpPr/>
              <p:nvPr/>
            </p:nvSpPr>
            <p:spPr>
              <a:xfrm>
                <a:off x="2450000" y="3197850"/>
                <a:ext cx="24725" cy="54500"/>
              </a:xfrm>
              <a:custGeom>
                <a:rect b="b" l="l" r="r" t="t"/>
                <a:pathLst>
                  <a:path extrusionOk="0" h="2180" w="989">
                    <a:moveTo>
                      <a:pt x="477" y="0"/>
                    </a:moveTo>
                    <a:cubicBezTo>
                      <a:pt x="215" y="0"/>
                      <a:pt x="0" y="203"/>
                      <a:pt x="0" y="465"/>
                    </a:cubicBezTo>
                    <a:lnTo>
                      <a:pt x="0" y="1703"/>
                    </a:lnTo>
                    <a:cubicBezTo>
                      <a:pt x="0" y="1965"/>
                      <a:pt x="215" y="2179"/>
                      <a:pt x="477" y="2179"/>
                    </a:cubicBezTo>
                    <a:lnTo>
                      <a:pt x="512" y="2179"/>
                    </a:lnTo>
                    <a:cubicBezTo>
                      <a:pt x="774" y="2179"/>
                      <a:pt x="989" y="1965"/>
                      <a:pt x="989" y="1703"/>
                    </a:cubicBezTo>
                    <a:lnTo>
                      <a:pt x="989" y="465"/>
                    </a:lnTo>
                    <a:cubicBezTo>
                      <a:pt x="989" y="203"/>
                      <a:pt x="774" y="0"/>
                      <a:pt x="5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9"/>
              <p:cNvSpPr/>
              <p:nvPr/>
            </p:nvSpPr>
            <p:spPr>
              <a:xfrm>
                <a:off x="2450000" y="3361250"/>
                <a:ext cx="24725" cy="54500"/>
              </a:xfrm>
              <a:custGeom>
                <a:rect b="b" l="l" r="r" t="t"/>
                <a:pathLst>
                  <a:path extrusionOk="0" h="2180" w="989">
                    <a:moveTo>
                      <a:pt x="477" y="1"/>
                    </a:moveTo>
                    <a:cubicBezTo>
                      <a:pt x="215" y="1"/>
                      <a:pt x="0" y="215"/>
                      <a:pt x="0" y="477"/>
                    </a:cubicBezTo>
                    <a:lnTo>
                      <a:pt x="0" y="1715"/>
                    </a:lnTo>
                    <a:cubicBezTo>
                      <a:pt x="0" y="1977"/>
                      <a:pt x="215" y="2180"/>
                      <a:pt x="477" y="2180"/>
                    </a:cubicBezTo>
                    <a:lnTo>
                      <a:pt x="512" y="2180"/>
                    </a:lnTo>
                    <a:cubicBezTo>
                      <a:pt x="774" y="2180"/>
                      <a:pt x="989" y="1977"/>
                      <a:pt x="989" y="1715"/>
                    </a:cubicBezTo>
                    <a:lnTo>
                      <a:pt x="989" y="477"/>
                    </a:lnTo>
                    <a:cubicBezTo>
                      <a:pt x="989" y="215"/>
                      <a:pt x="774" y="1"/>
                      <a:pt x="5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9"/>
              <p:cNvSpPr/>
              <p:nvPr/>
            </p:nvSpPr>
            <p:spPr>
              <a:xfrm>
                <a:off x="2434825" y="3229400"/>
                <a:ext cx="55075" cy="147350"/>
              </a:xfrm>
              <a:custGeom>
                <a:rect b="b" l="l" r="r" t="t"/>
                <a:pathLst>
                  <a:path extrusionOk="0" h="5894" w="2203">
                    <a:moveTo>
                      <a:pt x="464" y="0"/>
                    </a:moveTo>
                    <a:cubicBezTo>
                      <a:pt x="214" y="0"/>
                      <a:pt x="0" y="215"/>
                      <a:pt x="0" y="477"/>
                    </a:cubicBezTo>
                    <a:lnTo>
                      <a:pt x="0" y="5430"/>
                    </a:lnTo>
                    <a:cubicBezTo>
                      <a:pt x="0" y="5692"/>
                      <a:pt x="214" y="5894"/>
                      <a:pt x="464" y="5894"/>
                    </a:cubicBezTo>
                    <a:lnTo>
                      <a:pt x="1727" y="5894"/>
                    </a:lnTo>
                    <a:cubicBezTo>
                      <a:pt x="1988" y="5894"/>
                      <a:pt x="2203" y="5692"/>
                      <a:pt x="2203" y="5430"/>
                    </a:cubicBezTo>
                    <a:lnTo>
                      <a:pt x="2203" y="477"/>
                    </a:lnTo>
                    <a:cubicBezTo>
                      <a:pt x="2203" y="215"/>
                      <a:pt x="1988" y="0"/>
                      <a:pt x="17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9"/>
              <p:cNvSpPr/>
              <p:nvPr/>
            </p:nvSpPr>
            <p:spPr>
              <a:xfrm>
                <a:off x="2442250" y="3283275"/>
                <a:ext cx="40225" cy="39900"/>
              </a:xfrm>
              <a:custGeom>
                <a:rect b="b" l="l" r="r" t="t"/>
                <a:pathLst>
                  <a:path extrusionOk="0" h="1596" w="1609">
                    <a:moveTo>
                      <a:pt x="799" y="0"/>
                    </a:moveTo>
                    <a:cubicBezTo>
                      <a:pt x="358" y="0"/>
                      <a:pt x="1" y="358"/>
                      <a:pt x="1" y="798"/>
                    </a:cubicBezTo>
                    <a:cubicBezTo>
                      <a:pt x="1" y="1239"/>
                      <a:pt x="358" y="1596"/>
                      <a:pt x="799" y="1596"/>
                    </a:cubicBezTo>
                    <a:cubicBezTo>
                      <a:pt x="1251" y="1596"/>
                      <a:pt x="1608" y="1239"/>
                      <a:pt x="1608" y="798"/>
                    </a:cubicBezTo>
                    <a:cubicBezTo>
                      <a:pt x="1608" y="358"/>
                      <a:pt x="1239" y="0"/>
                      <a:pt x="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9"/>
              <p:cNvSpPr/>
              <p:nvPr/>
            </p:nvSpPr>
            <p:spPr>
              <a:xfrm>
                <a:off x="2426175" y="3251125"/>
                <a:ext cx="73250" cy="12225"/>
              </a:xfrm>
              <a:custGeom>
                <a:rect b="b" l="l" r="r" t="t"/>
                <a:pathLst>
                  <a:path extrusionOk="0" h="489" w="2930">
                    <a:moveTo>
                      <a:pt x="251" y="0"/>
                    </a:moveTo>
                    <a:cubicBezTo>
                      <a:pt x="108" y="0"/>
                      <a:pt x="1" y="108"/>
                      <a:pt x="1" y="251"/>
                    </a:cubicBezTo>
                    <a:cubicBezTo>
                      <a:pt x="1" y="381"/>
                      <a:pt x="108" y="489"/>
                      <a:pt x="251" y="489"/>
                    </a:cubicBezTo>
                    <a:lnTo>
                      <a:pt x="2680" y="489"/>
                    </a:lnTo>
                    <a:cubicBezTo>
                      <a:pt x="2811" y="489"/>
                      <a:pt x="2930" y="381"/>
                      <a:pt x="2930" y="251"/>
                    </a:cubicBezTo>
                    <a:cubicBezTo>
                      <a:pt x="2930" y="108"/>
                      <a:pt x="2811" y="0"/>
                      <a:pt x="26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9"/>
              <p:cNvSpPr/>
              <p:nvPr/>
            </p:nvSpPr>
            <p:spPr>
              <a:xfrm>
                <a:off x="2426175" y="3342800"/>
                <a:ext cx="73250" cy="12525"/>
              </a:xfrm>
              <a:custGeom>
                <a:rect b="b" l="l" r="r" t="t"/>
                <a:pathLst>
                  <a:path extrusionOk="0" h="501" w="2930">
                    <a:moveTo>
                      <a:pt x="251" y="1"/>
                    </a:moveTo>
                    <a:cubicBezTo>
                      <a:pt x="108" y="1"/>
                      <a:pt x="1" y="108"/>
                      <a:pt x="1" y="251"/>
                    </a:cubicBezTo>
                    <a:cubicBezTo>
                      <a:pt x="1" y="382"/>
                      <a:pt x="108" y="501"/>
                      <a:pt x="251" y="501"/>
                    </a:cubicBezTo>
                    <a:lnTo>
                      <a:pt x="2680" y="501"/>
                    </a:lnTo>
                    <a:cubicBezTo>
                      <a:pt x="2811" y="501"/>
                      <a:pt x="2930" y="382"/>
                      <a:pt x="2930" y="251"/>
                    </a:cubicBezTo>
                    <a:cubicBezTo>
                      <a:pt x="2930" y="108"/>
                      <a:pt x="2811" y="1"/>
                      <a:pt x="2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9"/>
              <p:cNvSpPr/>
              <p:nvPr/>
            </p:nvSpPr>
            <p:spPr>
              <a:xfrm>
                <a:off x="2340150" y="3415725"/>
                <a:ext cx="150950" cy="27400"/>
              </a:xfrm>
              <a:custGeom>
                <a:rect b="b" l="l" r="r" t="t"/>
                <a:pathLst>
                  <a:path extrusionOk="0" h="1096" w="6038">
                    <a:moveTo>
                      <a:pt x="1" y="1"/>
                    </a:moveTo>
                    <a:lnTo>
                      <a:pt x="1" y="691"/>
                    </a:lnTo>
                    <a:cubicBezTo>
                      <a:pt x="1" y="917"/>
                      <a:pt x="180" y="1096"/>
                      <a:pt x="394" y="1096"/>
                    </a:cubicBezTo>
                    <a:lnTo>
                      <a:pt x="5645" y="1096"/>
                    </a:lnTo>
                    <a:cubicBezTo>
                      <a:pt x="5859" y="1096"/>
                      <a:pt x="6037" y="917"/>
                      <a:pt x="6037" y="691"/>
                    </a:cubicBezTo>
                    <a:lnTo>
                      <a:pt x="60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9"/>
              <p:cNvSpPr/>
              <p:nvPr/>
            </p:nvSpPr>
            <p:spPr>
              <a:xfrm>
                <a:off x="2299675" y="3409475"/>
                <a:ext cx="231900" cy="6875"/>
              </a:xfrm>
              <a:custGeom>
                <a:rect b="b" l="l" r="r" t="t"/>
                <a:pathLst>
                  <a:path extrusionOk="0" h="275" w="9276">
                    <a:moveTo>
                      <a:pt x="155" y="1"/>
                    </a:moveTo>
                    <a:cubicBezTo>
                      <a:pt x="72" y="1"/>
                      <a:pt x="1" y="60"/>
                      <a:pt x="1" y="143"/>
                    </a:cubicBezTo>
                    <a:cubicBezTo>
                      <a:pt x="1" y="215"/>
                      <a:pt x="72" y="274"/>
                      <a:pt x="155" y="274"/>
                    </a:cubicBezTo>
                    <a:lnTo>
                      <a:pt x="9121" y="274"/>
                    </a:lnTo>
                    <a:cubicBezTo>
                      <a:pt x="9204" y="274"/>
                      <a:pt x="9276" y="215"/>
                      <a:pt x="9276" y="143"/>
                    </a:cubicBezTo>
                    <a:cubicBezTo>
                      <a:pt x="9276" y="60"/>
                      <a:pt x="9204" y="1"/>
                      <a:pt x="9121" y="1"/>
                    </a:cubicBez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9"/>
              <p:cNvSpPr/>
              <p:nvPr/>
            </p:nvSpPr>
            <p:spPr>
              <a:xfrm>
                <a:off x="2345825" y="3169575"/>
                <a:ext cx="139925" cy="42275"/>
              </a:xfrm>
              <a:custGeom>
                <a:rect b="b" l="l" r="r" t="t"/>
                <a:pathLst>
                  <a:path extrusionOk="0" h="1691" w="5597">
                    <a:moveTo>
                      <a:pt x="393" y="0"/>
                    </a:moveTo>
                    <a:cubicBezTo>
                      <a:pt x="179" y="0"/>
                      <a:pt x="0" y="179"/>
                      <a:pt x="0" y="393"/>
                    </a:cubicBezTo>
                    <a:lnTo>
                      <a:pt x="0" y="1286"/>
                    </a:lnTo>
                    <a:cubicBezTo>
                      <a:pt x="0" y="1512"/>
                      <a:pt x="179" y="1691"/>
                      <a:pt x="393" y="1691"/>
                    </a:cubicBezTo>
                    <a:lnTo>
                      <a:pt x="5191" y="1691"/>
                    </a:lnTo>
                    <a:cubicBezTo>
                      <a:pt x="5418" y="1691"/>
                      <a:pt x="5596" y="1512"/>
                      <a:pt x="5596" y="1286"/>
                    </a:cubicBezTo>
                    <a:lnTo>
                      <a:pt x="5596" y="393"/>
                    </a:lnTo>
                    <a:cubicBezTo>
                      <a:pt x="5596" y="179"/>
                      <a:pt x="5418" y="0"/>
                      <a:pt x="5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9"/>
              <p:cNvSpPr/>
              <p:nvPr/>
            </p:nvSpPr>
            <p:spPr>
              <a:xfrm>
                <a:off x="2248475" y="3133550"/>
                <a:ext cx="13425" cy="36050"/>
              </a:xfrm>
              <a:custGeom>
                <a:rect b="b" l="l" r="r" t="t"/>
                <a:pathLst>
                  <a:path extrusionOk="0" h="1442" w="537">
                    <a:moveTo>
                      <a:pt x="1" y="1"/>
                    </a:moveTo>
                    <a:lnTo>
                      <a:pt x="1" y="1441"/>
                    </a:lnTo>
                    <a:lnTo>
                      <a:pt x="537" y="1441"/>
                    </a:lnTo>
                    <a:lnTo>
                      <a:pt x="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9"/>
              <p:cNvSpPr/>
              <p:nvPr/>
            </p:nvSpPr>
            <p:spPr>
              <a:xfrm>
                <a:off x="2248475" y="3173425"/>
                <a:ext cx="13425" cy="35750"/>
              </a:xfrm>
              <a:custGeom>
                <a:rect b="b" l="l" r="r" t="t"/>
                <a:pathLst>
                  <a:path extrusionOk="0" h="1430" w="537">
                    <a:moveTo>
                      <a:pt x="1" y="1"/>
                    </a:moveTo>
                    <a:lnTo>
                      <a:pt x="1" y="1430"/>
                    </a:lnTo>
                    <a:lnTo>
                      <a:pt x="537" y="1430"/>
                    </a:lnTo>
                    <a:lnTo>
                      <a:pt x="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9"/>
              <p:cNvSpPr/>
              <p:nvPr/>
            </p:nvSpPr>
            <p:spPr>
              <a:xfrm>
                <a:off x="2225575" y="3204700"/>
                <a:ext cx="59250" cy="29475"/>
              </a:xfrm>
              <a:custGeom>
                <a:rect b="b" l="l" r="r" t="t"/>
                <a:pathLst>
                  <a:path extrusionOk="0" h="1179" w="2370">
                    <a:moveTo>
                      <a:pt x="1179" y="0"/>
                    </a:moveTo>
                    <a:cubicBezTo>
                      <a:pt x="536" y="0"/>
                      <a:pt x="0" y="524"/>
                      <a:pt x="0" y="1179"/>
                    </a:cubicBezTo>
                    <a:lnTo>
                      <a:pt x="476" y="1179"/>
                    </a:lnTo>
                    <a:cubicBezTo>
                      <a:pt x="476" y="786"/>
                      <a:pt x="798" y="476"/>
                      <a:pt x="1179" y="476"/>
                    </a:cubicBezTo>
                    <a:cubicBezTo>
                      <a:pt x="1572" y="476"/>
                      <a:pt x="1893" y="786"/>
                      <a:pt x="1893" y="1179"/>
                    </a:cubicBezTo>
                    <a:lnTo>
                      <a:pt x="2369" y="1179"/>
                    </a:lnTo>
                    <a:cubicBezTo>
                      <a:pt x="2369" y="524"/>
                      <a:pt x="1834" y="0"/>
                      <a:pt x="11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9"/>
              <p:cNvSpPr/>
              <p:nvPr/>
            </p:nvSpPr>
            <p:spPr>
              <a:xfrm>
                <a:off x="2236575" y="3161825"/>
                <a:ext cx="37525" cy="15500"/>
              </a:xfrm>
              <a:custGeom>
                <a:rect b="b" l="l" r="r" t="t"/>
                <a:pathLst>
                  <a:path extrusionOk="0" h="620" w="1501">
                    <a:moveTo>
                      <a:pt x="310" y="1"/>
                    </a:moveTo>
                    <a:cubicBezTo>
                      <a:pt x="132" y="1"/>
                      <a:pt x="1" y="132"/>
                      <a:pt x="1" y="310"/>
                    </a:cubicBezTo>
                    <a:cubicBezTo>
                      <a:pt x="1" y="477"/>
                      <a:pt x="132"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9"/>
              <p:cNvSpPr/>
              <p:nvPr/>
            </p:nvSpPr>
            <p:spPr>
              <a:xfrm>
                <a:off x="2241925" y="3025200"/>
                <a:ext cx="90525" cy="126825"/>
              </a:xfrm>
              <a:custGeom>
                <a:rect b="b" l="l" r="r" t="t"/>
                <a:pathLst>
                  <a:path extrusionOk="0" h="5073" w="3621">
                    <a:moveTo>
                      <a:pt x="1846" y="1"/>
                    </a:moveTo>
                    <a:cubicBezTo>
                      <a:pt x="834" y="1"/>
                      <a:pt x="1" y="834"/>
                      <a:pt x="1" y="1846"/>
                    </a:cubicBezTo>
                    <a:lnTo>
                      <a:pt x="1" y="5073"/>
                    </a:lnTo>
                    <a:lnTo>
                      <a:pt x="1061" y="5073"/>
                    </a:lnTo>
                    <a:lnTo>
                      <a:pt x="1061" y="1846"/>
                    </a:lnTo>
                    <a:cubicBezTo>
                      <a:pt x="1061" y="1418"/>
                      <a:pt x="1418" y="1060"/>
                      <a:pt x="1858" y="1060"/>
                    </a:cubicBezTo>
                    <a:lnTo>
                      <a:pt x="3620" y="1060"/>
                    </a:lnTo>
                    <a:lnTo>
                      <a:pt x="3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9"/>
              <p:cNvSpPr/>
              <p:nvPr/>
            </p:nvSpPr>
            <p:spPr>
              <a:xfrm>
                <a:off x="2302350" y="3022225"/>
                <a:ext cx="41400" cy="32475"/>
              </a:xfrm>
              <a:custGeom>
                <a:rect b="b" l="l" r="r" t="t"/>
                <a:pathLst>
                  <a:path extrusionOk="0" h="1299" w="1656">
                    <a:moveTo>
                      <a:pt x="394" y="1"/>
                    </a:moveTo>
                    <a:cubicBezTo>
                      <a:pt x="179" y="1"/>
                      <a:pt x="1" y="167"/>
                      <a:pt x="1" y="394"/>
                    </a:cubicBezTo>
                    <a:lnTo>
                      <a:pt x="1" y="905"/>
                    </a:lnTo>
                    <a:cubicBezTo>
                      <a:pt x="1" y="1120"/>
                      <a:pt x="179" y="1298"/>
                      <a:pt x="394" y="1298"/>
                    </a:cubicBezTo>
                    <a:lnTo>
                      <a:pt x="1263" y="1298"/>
                    </a:lnTo>
                    <a:cubicBezTo>
                      <a:pt x="1477" y="1298"/>
                      <a:pt x="1656" y="1120"/>
                      <a:pt x="1656" y="905"/>
                    </a:cubicBezTo>
                    <a:lnTo>
                      <a:pt x="1656" y="394"/>
                    </a:lnTo>
                    <a:cubicBezTo>
                      <a:pt x="1656" y="167"/>
                      <a:pt x="1477"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9"/>
              <p:cNvSpPr/>
              <p:nvPr/>
            </p:nvSpPr>
            <p:spPr>
              <a:xfrm>
                <a:off x="2305925" y="3016725"/>
                <a:ext cx="6575" cy="41100"/>
              </a:xfrm>
              <a:custGeom>
                <a:rect b="b" l="l" r="r" t="t"/>
                <a:pathLst>
                  <a:path extrusionOk="0" h="1644" w="263">
                    <a:moveTo>
                      <a:pt x="132" y="0"/>
                    </a:moveTo>
                    <a:cubicBezTo>
                      <a:pt x="60" y="0"/>
                      <a:pt x="1" y="60"/>
                      <a:pt x="1" y="143"/>
                    </a:cubicBezTo>
                    <a:lnTo>
                      <a:pt x="1" y="1512"/>
                    </a:lnTo>
                    <a:cubicBezTo>
                      <a:pt x="1" y="1584"/>
                      <a:pt x="60" y="1643"/>
                      <a:pt x="132" y="1643"/>
                    </a:cubicBezTo>
                    <a:cubicBezTo>
                      <a:pt x="203" y="1643"/>
                      <a:pt x="263" y="1584"/>
                      <a:pt x="263" y="1512"/>
                    </a:cubicBezTo>
                    <a:lnTo>
                      <a:pt x="263" y="143"/>
                    </a:lnTo>
                    <a:cubicBezTo>
                      <a:pt x="263" y="60"/>
                      <a:pt x="203" y="0"/>
                      <a:pt x="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9"/>
              <p:cNvSpPr/>
              <p:nvPr/>
            </p:nvSpPr>
            <p:spPr>
              <a:xfrm>
                <a:off x="2317250" y="3016725"/>
                <a:ext cx="6850" cy="41100"/>
              </a:xfrm>
              <a:custGeom>
                <a:rect b="b" l="l" r="r" t="t"/>
                <a:pathLst>
                  <a:path extrusionOk="0" h="1644" w="274">
                    <a:moveTo>
                      <a:pt x="143" y="0"/>
                    </a:moveTo>
                    <a:cubicBezTo>
                      <a:pt x="60" y="0"/>
                      <a:pt x="0" y="60"/>
                      <a:pt x="0" y="143"/>
                    </a:cubicBezTo>
                    <a:lnTo>
                      <a:pt x="0" y="1512"/>
                    </a:lnTo>
                    <a:cubicBezTo>
                      <a:pt x="0" y="1584"/>
                      <a:pt x="60" y="1643"/>
                      <a:pt x="143" y="1643"/>
                    </a:cubicBezTo>
                    <a:cubicBezTo>
                      <a:pt x="214" y="1643"/>
                      <a:pt x="274" y="1584"/>
                      <a:pt x="274" y="1512"/>
                    </a:cubicBezTo>
                    <a:lnTo>
                      <a:pt x="274" y="143"/>
                    </a:lnTo>
                    <a:cubicBezTo>
                      <a:pt x="274" y="60"/>
                      <a:pt x="214" y="0"/>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9"/>
              <p:cNvSpPr/>
              <p:nvPr/>
            </p:nvSpPr>
            <p:spPr>
              <a:xfrm>
                <a:off x="2236275" y="3076100"/>
                <a:ext cx="37825" cy="7175"/>
              </a:xfrm>
              <a:custGeom>
                <a:rect b="b" l="l" r="r" t="t"/>
                <a:pathLst>
                  <a:path extrusionOk="0" h="287" w="1513">
                    <a:moveTo>
                      <a:pt x="144" y="1"/>
                    </a:moveTo>
                    <a:cubicBezTo>
                      <a:pt x="72" y="1"/>
                      <a:pt x="1" y="72"/>
                      <a:pt x="1" y="144"/>
                    </a:cubicBezTo>
                    <a:cubicBezTo>
                      <a:pt x="1" y="227"/>
                      <a:pt x="72" y="286"/>
                      <a:pt x="144" y="286"/>
                    </a:cubicBezTo>
                    <a:lnTo>
                      <a:pt x="1370" y="286"/>
                    </a:lnTo>
                    <a:cubicBezTo>
                      <a:pt x="1441" y="286"/>
                      <a:pt x="1513" y="215"/>
                      <a:pt x="1513" y="144"/>
                    </a:cubicBezTo>
                    <a:cubicBezTo>
                      <a:pt x="1513" y="60"/>
                      <a:pt x="1441" y="1"/>
                      <a:pt x="13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9"/>
              <p:cNvSpPr/>
              <p:nvPr/>
            </p:nvSpPr>
            <p:spPr>
              <a:xfrm>
                <a:off x="2236275" y="3117775"/>
                <a:ext cx="37825" cy="7175"/>
              </a:xfrm>
              <a:custGeom>
                <a:rect b="b" l="l" r="r" t="t"/>
                <a:pathLst>
                  <a:path extrusionOk="0" h="287" w="1513">
                    <a:moveTo>
                      <a:pt x="144" y="0"/>
                    </a:moveTo>
                    <a:cubicBezTo>
                      <a:pt x="72" y="0"/>
                      <a:pt x="1" y="60"/>
                      <a:pt x="1" y="143"/>
                    </a:cubicBezTo>
                    <a:cubicBezTo>
                      <a:pt x="1" y="227"/>
                      <a:pt x="72" y="286"/>
                      <a:pt x="144" y="286"/>
                    </a:cubicBezTo>
                    <a:lnTo>
                      <a:pt x="1370" y="286"/>
                    </a:lnTo>
                    <a:cubicBezTo>
                      <a:pt x="1441" y="286"/>
                      <a:pt x="1513" y="215"/>
                      <a:pt x="1513" y="143"/>
                    </a:cubicBezTo>
                    <a:cubicBezTo>
                      <a:pt x="1513" y="60"/>
                      <a:pt x="1441" y="0"/>
                      <a:pt x="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9"/>
              <p:cNvSpPr/>
              <p:nvPr/>
            </p:nvSpPr>
            <p:spPr>
              <a:xfrm>
                <a:off x="2236275" y="3096950"/>
                <a:ext cx="37825" cy="7150"/>
              </a:xfrm>
              <a:custGeom>
                <a:rect b="b" l="l" r="r" t="t"/>
                <a:pathLst>
                  <a:path extrusionOk="0" h="286" w="1513">
                    <a:moveTo>
                      <a:pt x="144" y="0"/>
                    </a:moveTo>
                    <a:cubicBezTo>
                      <a:pt x="72" y="0"/>
                      <a:pt x="1" y="60"/>
                      <a:pt x="1" y="143"/>
                    </a:cubicBezTo>
                    <a:cubicBezTo>
                      <a:pt x="1" y="226"/>
                      <a:pt x="72" y="286"/>
                      <a:pt x="144" y="286"/>
                    </a:cubicBezTo>
                    <a:lnTo>
                      <a:pt x="1370" y="286"/>
                    </a:lnTo>
                    <a:cubicBezTo>
                      <a:pt x="1441" y="286"/>
                      <a:pt x="1513" y="214"/>
                      <a:pt x="1513" y="143"/>
                    </a:cubicBezTo>
                    <a:cubicBezTo>
                      <a:pt x="1513" y="60"/>
                      <a:pt x="1441" y="0"/>
                      <a:pt x="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9"/>
              <p:cNvSpPr/>
              <p:nvPr/>
            </p:nvSpPr>
            <p:spPr>
              <a:xfrm>
                <a:off x="2236275" y="3138600"/>
                <a:ext cx="37825" cy="7175"/>
              </a:xfrm>
              <a:custGeom>
                <a:rect b="b" l="l" r="r" t="t"/>
                <a:pathLst>
                  <a:path extrusionOk="0" h="287" w="1513">
                    <a:moveTo>
                      <a:pt x="144" y="1"/>
                    </a:moveTo>
                    <a:cubicBezTo>
                      <a:pt x="72" y="1"/>
                      <a:pt x="1" y="60"/>
                      <a:pt x="1" y="144"/>
                    </a:cubicBezTo>
                    <a:cubicBezTo>
                      <a:pt x="1" y="227"/>
                      <a:pt x="72" y="287"/>
                      <a:pt x="144" y="287"/>
                    </a:cubicBezTo>
                    <a:lnTo>
                      <a:pt x="1370" y="287"/>
                    </a:lnTo>
                    <a:cubicBezTo>
                      <a:pt x="1441" y="287"/>
                      <a:pt x="1513" y="215"/>
                      <a:pt x="1513" y="144"/>
                    </a:cubicBezTo>
                    <a:cubicBezTo>
                      <a:pt x="1513" y="60"/>
                      <a:pt x="1441" y="1"/>
                      <a:pt x="13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9"/>
              <p:cNvSpPr/>
              <p:nvPr/>
            </p:nvSpPr>
            <p:spPr>
              <a:xfrm>
                <a:off x="2569650" y="3133550"/>
                <a:ext cx="13125" cy="36050"/>
              </a:xfrm>
              <a:custGeom>
                <a:rect b="b" l="l" r="r" t="t"/>
                <a:pathLst>
                  <a:path extrusionOk="0" h="1442" w="525">
                    <a:moveTo>
                      <a:pt x="1" y="1"/>
                    </a:moveTo>
                    <a:lnTo>
                      <a:pt x="1" y="1441"/>
                    </a:lnTo>
                    <a:lnTo>
                      <a:pt x="525" y="1441"/>
                    </a:lnTo>
                    <a:lnTo>
                      <a:pt x="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9"/>
              <p:cNvSpPr/>
              <p:nvPr/>
            </p:nvSpPr>
            <p:spPr>
              <a:xfrm>
                <a:off x="2569650" y="3173425"/>
                <a:ext cx="13125" cy="35750"/>
              </a:xfrm>
              <a:custGeom>
                <a:rect b="b" l="l" r="r" t="t"/>
                <a:pathLst>
                  <a:path extrusionOk="0" h="1430" w="525">
                    <a:moveTo>
                      <a:pt x="1" y="1"/>
                    </a:moveTo>
                    <a:lnTo>
                      <a:pt x="1" y="1430"/>
                    </a:lnTo>
                    <a:lnTo>
                      <a:pt x="525" y="1430"/>
                    </a:lnTo>
                    <a:lnTo>
                      <a:pt x="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9"/>
              <p:cNvSpPr/>
              <p:nvPr/>
            </p:nvSpPr>
            <p:spPr>
              <a:xfrm>
                <a:off x="2546725" y="3204700"/>
                <a:ext cx="58975" cy="29475"/>
              </a:xfrm>
              <a:custGeom>
                <a:rect b="b" l="l" r="r" t="t"/>
                <a:pathLst>
                  <a:path extrusionOk="0" h="1179" w="2359">
                    <a:moveTo>
                      <a:pt x="1180" y="0"/>
                    </a:moveTo>
                    <a:cubicBezTo>
                      <a:pt x="525" y="0"/>
                      <a:pt x="1" y="524"/>
                      <a:pt x="1" y="1179"/>
                    </a:cubicBezTo>
                    <a:lnTo>
                      <a:pt x="477" y="1179"/>
                    </a:lnTo>
                    <a:cubicBezTo>
                      <a:pt x="477" y="786"/>
                      <a:pt x="787" y="476"/>
                      <a:pt x="1180" y="476"/>
                    </a:cubicBezTo>
                    <a:cubicBezTo>
                      <a:pt x="1573" y="476"/>
                      <a:pt x="1882" y="786"/>
                      <a:pt x="1882" y="1179"/>
                    </a:cubicBezTo>
                    <a:lnTo>
                      <a:pt x="2358" y="1179"/>
                    </a:lnTo>
                    <a:cubicBezTo>
                      <a:pt x="2358" y="524"/>
                      <a:pt x="1834" y="0"/>
                      <a:pt x="11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9"/>
              <p:cNvSpPr/>
              <p:nvPr/>
            </p:nvSpPr>
            <p:spPr>
              <a:xfrm>
                <a:off x="2557438" y="3161825"/>
                <a:ext cx="37525" cy="15500"/>
              </a:xfrm>
              <a:custGeom>
                <a:rect b="b" l="l" r="r" t="t"/>
                <a:pathLst>
                  <a:path extrusionOk="0" h="620" w="1501">
                    <a:moveTo>
                      <a:pt x="310" y="1"/>
                    </a:moveTo>
                    <a:cubicBezTo>
                      <a:pt x="143" y="1"/>
                      <a:pt x="1" y="132"/>
                      <a:pt x="1" y="310"/>
                    </a:cubicBezTo>
                    <a:cubicBezTo>
                      <a:pt x="1" y="477"/>
                      <a:pt x="143"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9"/>
              <p:cNvSpPr/>
              <p:nvPr/>
            </p:nvSpPr>
            <p:spPr>
              <a:xfrm>
                <a:off x="2498800" y="3025200"/>
                <a:ext cx="90525" cy="126825"/>
              </a:xfrm>
              <a:custGeom>
                <a:rect b="b" l="l" r="r" t="t"/>
                <a:pathLst>
                  <a:path extrusionOk="0" h="5073" w="3621">
                    <a:moveTo>
                      <a:pt x="1" y="1"/>
                    </a:moveTo>
                    <a:lnTo>
                      <a:pt x="1" y="1060"/>
                    </a:lnTo>
                    <a:lnTo>
                      <a:pt x="1775" y="1060"/>
                    </a:lnTo>
                    <a:cubicBezTo>
                      <a:pt x="2216" y="1060"/>
                      <a:pt x="2573" y="1418"/>
                      <a:pt x="2573" y="1846"/>
                    </a:cubicBezTo>
                    <a:lnTo>
                      <a:pt x="2573" y="5073"/>
                    </a:lnTo>
                    <a:lnTo>
                      <a:pt x="3620" y="5073"/>
                    </a:lnTo>
                    <a:lnTo>
                      <a:pt x="3620" y="1846"/>
                    </a:lnTo>
                    <a:cubicBezTo>
                      <a:pt x="3620" y="834"/>
                      <a:pt x="2799" y="1"/>
                      <a:pt x="17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9"/>
              <p:cNvSpPr/>
              <p:nvPr/>
            </p:nvSpPr>
            <p:spPr>
              <a:xfrm>
                <a:off x="2487800" y="3022225"/>
                <a:ext cx="41400" cy="32475"/>
              </a:xfrm>
              <a:custGeom>
                <a:rect b="b" l="l" r="r" t="t"/>
                <a:pathLst>
                  <a:path extrusionOk="0" h="1299" w="1656">
                    <a:moveTo>
                      <a:pt x="393" y="1"/>
                    </a:moveTo>
                    <a:cubicBezTo>
                      <a:pt x="167" y="1"/>
                      <a:pt x="0" y="167"/>
                      <a:pt x="0" y="394"/>
                    </a:cubicBezTo>
                    <a:lnTo>
                      <a:pt x="0" y="905"/>
                    </a:lnTo>
                    <a:cubicBezTo>
                      <a:pt x="0" y="1120"/>
                      <a:pt x="179" y="1298"/>
                      <a:pt x="393" y="1298"/>
                    </a:cubicBezTo>
                    <a:lnTo>
                      <a:pt x="1251" y="1298"/>
                    </a:lnTo>
                    <a:cubicBezTo>
                      <a:pt x="1477" y="1298"/>
                      <a:pt x="1655" y="1120"/>
                      <a:pt x="1655" y="905"/>
                    </a:cubicBezTo>
                    <a:lnTo>
                      <a:pt x="1655" y="394"/>
                    </a:lnTo>
                    <a:cubicBezTo>
                      <a:pt x="1655" y="167"/>
                      <a:pt x="1477" y="1"/>
                      <a:pt x="1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9"/>
              <p:cNvSpPr/>
              <p:nvPr/>
            </p:nvSpPr>
            <p:spPr>
              <a:xfrm>
                <a:off x="2518750" y="3016725"/>
                <a:ext cx="6875" cy="41100"/>
              </a:xfrm>
              <a:custGeom>
                <a:rect b="b" l="l" r="r" t="t"/>
                <a:pathLst>
                  <a:path extrusionOk="0" h="1644" w="275">
                    <a:moveTo>
                      <a:pt x="132" y="0"/>
                    </a:moveTo>
                    <a:cubicBezTo>
                      <a:pt x="60" y="0"/>
                      <a:pt x="1" y="60"/>
                      <a:pt x="1" y="143"/>
                    </a:cubicBezTo>
                    <a:lnTo>
                      <a:pt x="1" y="1512"/>
                    </a:lnTo>
                    <a:cubicBezTo>
                      <a:pt x="1" y="1584"/>
                      <a:pt x="60" y="1643"/>
                      <a:pt x="132" y="1643"/>
                    </a:cubicBezTo>
                    <a:cubicBezTo>
                      <a:pt x="215" y="1643"/>
                      <a:pt x="275" y="1584"/>
                      <a:pt x="275" y="1512"/>
                    </a:cubicBezTo>
                    <a:lnTo>
                      <a:pt x="275" y="143"/>
                    </a:lnTo>
                    <a:cubicBezTo>
                      <a:pt x="275" y="60"/>
                      <a:pt x="215" y="0"/>
                      <a:pt x="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9"/>
              <p:cNvSpPr/>
              <p:nvPr/>
            </p:nvSpPr>
            <p:spPr>
              <a:xfrm>
                <a:off x="2507450" y="3016725"/>
                <a:ext cx="6575" cy="41100"/>
              </a:xfrm>
              <a:custGeom>
                <a:rect b="b" l="l" r="r" t="t"/>
                <a:pathLst>
                  <a:path extrusionOk="0" h="1644" w="263">
                    <a:moveTo>
                      <a:pt x="131" y="0"/>
                    </a:moveTo>
                    <a:cubicBezTo>
                      <a:pt x="60" y="0"/>
                      <a:pt x="0" y="60"/>
                      <a:pt x="0" y="143"/>
                    </a:cubicBezTo>
                    <a:lnTo>
                      <a:pt x="0" y="1512"/>
                    </a:lnTo>
                    <a:cubicBezTo>
                      <a:pt x="0" y="1584"/>
                      <a:pt x="60" y="1643"/>
                      <a:pt x="131" y="1643"/>
                    </a:cubicBezTo>
                    <a:cubicBezTo>
                      <a:pt x="203" y="1643"/>
                      <a:pt x="262" y="1584"/>
                      <a:pt x="262" y="1512"/>
                    </a:cubicBezTo>
                    <a:lnTo>
                      <a:pt x="262" y="143"/>
                    </a:lnTo>
                    <a:cubicBezTo>
                      <a:pt x="262" y="60"/>
                      <a:pt x="203" y="0"/>
                      <a:pt x="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9"/>
              <p:cNvSpPr/>
              <p:nvPr/>
            </p:nvSpPr>
            <p:spPr>
              <a:xfrm>
                <a:off x="2557450" y="3076100"/>
                <a:ext cx="37525" cy="7175"/>
              </a:xfrm>
              <a:custGeom>
                <a:rect b="b" l="l" r="r" t="t"/>
                <a:pathLst>
                  <a:path extrusionOk="0" h="287" w="1501">
                    <a:moveTo>
                      <a:pt x="143" y="1"/>
                    </a:moveTo>
                    <a:cubicBezTo>
                      <a:pt x="60" y="1"/>
                      <a:pt x="1" y="60"/>
                      <a:pt x="1" y="144"/>
                    </a:cubicBezTo>
                    <a:cubicBezTo>
                      <a:pt x="1" y="215"/>
                      <a:pt x="60" y="286"/>
                      <a:pt x="143" y="286"/>
                    </a:cubicBezTo>
                    <a:lnTo>
                      <a:pt x="1358" y="286"/>
                    </a:lnTo>
                    <a:cubicBezTo>
                      <a:pt x="1441" y="286"/>
                      <a:pt x="1501" y="227"/>
                      <a:pt x="1501" y="144"/>
                    </a:cubicBezTo>
                    <a:cubicBezTo>
                      <a:pt x="1501" y="72"/>
                      <a:pt x="1441" y="1"/>
                      <a:pt x="1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9"/>
              <p:cNvSpPr/>
              <p:nvPr/>
            </p:nvSpPr>
            <p:spPr>
              <a:xfrm>
                <a:off x="2557450" y="3117775"/>
                <a:ext cx="37525" cy="7175"/>
              </a:xfrm>
              <a:custGeom>
                <a:rect b="b" l="l" r="r" t="t"/>
                <a:pathLst>
                  <a:path extrusionOk="0" h="287" w="1501">
                    <a:moveTo>
                      <a:pt x="143" y="0"/>
                    </a:moveTo>
                    <a:cubicBezTo>
                      <a:pt x="60" y="0"/>
                      <a:pt x="1" y="60"/>
                      <a:pt x="1" y="143"/>
                    </a:cubicBezTo>
                    <a:cubicBezTo>
                      <a:pt x="1" y="215"/>
                      <a:pt x="60" y="286"/>
                      <a:pt x="143" y="286"/>
                    </a:cubicBezTo>
                    <a:lnTo>
                      <a:pt x="1358" y="286"/>
                    </a:lnTo>
                    <a:cubicBezTo>
                      <a:pt x="1441" y="286"/>
                      <a:pt x="1501" y="227"/>
                      <a:pt x="1501" y="143"/>
                    </a:cubicBezTo>
                    <a:cubicBezTo>
                      <a:pt x="1501" y="60"/>
                      <a:pt x="1441" y="0"/>
                      <a:pt x="1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9"/>
              <p:cNvSpPr/>
              <p:nvPr/>
            </p:nvSpPr>
            <p:spPr>
              <a:xfrm>
                <a:off x="2557450" y="3096950"/>
                <a:ext cx="37525" cy="7150"/>
              </a:xfrm>
              <a:custGeom>
                <a:rect b="b" l="l" r="r" t="t"/>
                <a:pathLst>
                  <a:path extrusionOk="0" h="286" w="1501">
                    <a:moveTo>
                      <a:pt x="143" y="0"/>
                    </a:moveTo>
                    <a:cubicBezTo>
                      <a:pt x="60" y="0"/>
                      <a:pt x="1" y="60"/>
                      <a:pt x="1" y="143"/>
                    </a:cubicBezTo>
                    <a:cubicBezTo>
                      <a:pt x="1" y="214"/>
                      <a:pt x="60" y="286"/>
                      <a:pt x="143" y="286"/>
                    </a:cubicBezTo>
                    <a:lnTo>
                      <a:pt x="1358" y="286"/>
                    </a:lnTo>
                    <a:cubicBezTo>
                      <a:pt x="1441" y="286"/>
                      <a:pt x="1501" y="226"/>
                      <a:pt x="1501" y="143"/>
                    </a:cubicBezTo>
                    <a:cubicBezTo>
                      <a:pt x="1501" y="60"/>
                      <a:pt x="1441" y="0"/>
                      <a:pt x="1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9"/>
              <p:cNvSpPr/>
              <p:nvPr/>
            </p:nvSpPr>
            <p:spPr>
              <a:xfrm>
                <a:off x="2557450" y="3138600"/>
                <a:ext cx="37525" cy="7175"/>
              </a:xfrm>
              <a:custGeom>
                <a:rect b="b" l="l" r="r" t="t"/>
                <a:pathLst>
                  <a:path extrusionOk="0" h="287" w="1501">
                    <a:moveTo>
                      <a:pt x="143" y="1"/>
                    </a:moveTo>
                    <a:cubicBezTo>
                      <a:pt x="60" y="1"/>
                      <a:pt x="1" y="60"/>
                      <a:pt x="1" y="144"/>
                    </a:cubicBezTo>
                    <a:cubicBezTo>
                      <a:pt x="1" y="215"/>
                      <a:pt x="60" y="287"/>
                      <a:pt x="143" y="287"/>
                    </a:cubicBezTo>
                    <a:lnTo>
                      <a:pt x="1358" y="287"/>
                    </a:lnTo>
                    <a:cubicBezTo>
                      <a:pt x="1441" y="287"/>
                      <a:pt x="1501" y="227"/>
                      <a:pt x="1501" y="144"/>
                    </a:cubicBezTo>
                    <a:cubicBezTo>
                      <a:pt x="1501" y="60"/>
                      <a:pt x="1441" y="1"/>
                      <a:pt x="1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9"/>
              <p:cNvSpPr/>
              <p:nvPr/>
            </p:nvSpPr>
            <p:spPr>
              <a:xfrm>
                <a:off x="2391050" y="2983525"/>
                <a:ext cx="49150" cy="30400"/>
              </a:xfrm>
              <a:custGeom>
                <a:rect b="b" l="l" r="r" t="t"/>
                <a:pathLst>
                  <a:path extrusionOk="0" h="1216" w="1966">
                    <a:moveTo>
                      <a:pt x="1" y="1"/>
                    </a:moveTo>
                    <a:lnTo>
                      <a:pt x="1" y="1215"/>
                    </a:lnTo>
                    <a:lnTo>
                      <a:pt x="1965" y="1215"/>
                    </a:lnTo>
                    <a:lnTo>
                      <a:pt x="19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9"/>
              <p:cNvSpPr/>
              <p:nvPr/>
            </p:nvSpPr>
            <p:spPr>
              <a:xfrm>
                <a:off x="2398200" y="2801950"/>
                <a:ext cx="35150" cy="35150"/>
              </a:xfrm>
              <a:custGeom>
                <a:rect b="b" l="l" r="r" t="t"/>
                <a:pathLst>
                  <a:path extrusionOk="0" h="1406" w="1406">
                    <a:moveTo>
                      <a:pt x="703" y="1"/>
                    </a:moveTo>
                    <a:cubicBezTo>
                      <a:pt x="310" y="1"/>
                      <a:pt x="1" y="322"/>
                      <a:pt x="1" y="703"/>
                    </a:cubicBezTo>
                    <a:cubicBezTo>
                      <a:pt x="1" y="1096"/>
                      <a:pt x="310" y="1406"/>
                      <a:pt x="703" y="1406"/>
                    </a:cubicBezTo>
                    <a:cubicBezTo>
                      <a:pt x="1084" y="1406"/>
                      <a:pt x="1406" y="1096"/>
                      <a:pt x="1406" y="703"/>
                    </a:cubicBezTo>
                    <a:cubicBezTo>
                      <a:pt x="1406" y="322"/>
                      <a:pt x="1084" y="1"/>
                      <a:pt x="7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9"/>
              <p:cNvSpPr/>
              <p:nvPr/>
            </p:nvSpPr>
            <p:spPr>
              <a:xfrm>
                <a:off x="2315150" y="2883525"/>
                <a:ext cx="39025" cy="38725"/>
              </a:xfrm>
              <a:custGeom>
                <a:rect b="b" l="l" r="r" t="t"/>
                <a:pathLst>
                  <a:path extrusionOk="0" h="1549" w="1561">
                    <a:moveTo>
                      <a:pt x="787" y="0"/>
                    </a:moveTo>
                    <a:cubicBezTo>
                      <a:pt x="346" y="0"/>
                      <a:pt x="1" y="346"/>
                      <a:pt x="1" y="774"/>
                    </a:cubicBezTo>
                    <a:cubicBezTo>
                      <a:pt x="1" y="1203"/>
                      <a:pt x="346"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9"/>
              <p:cNvSpPr/>
              <p:nvPr/>
            </p:nvSpPr>
            <p:spPr>
              <a:xfrm>
                <a:off x="2477075" y="2883525"/>
                <a:ext cx="39025" cy="38725"/>
              </a:xfrm>
              <a:custGeom>
                <a:rect b="b" l="l" r="r" t="t"/>
                <a:pathLst>
                  <a:path extrusionOk="0" h="1549" w="1561">
                    <a:moveTo>
                      <a:pt x="787" y="0"/>
                    </a:moveTo>
                    <a:cubicBezTo>
                      <a:pt x="358" y="0"/>
                      <a:pt x="1" y="346"/>
                      <a:pt x="1" y="774"/>
                    </a:cubicBezTo>
                    <a:cubicBezTo>
                      <a:pt x="1" y="1203"/>
                      <a:pt x="358"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9"/>
              <p:cNvSpPr/>
              <p:nvPr/>
            </p:nvSpPr>
            <p:spPr>
              <a:xfrm>
                <a:off x="2334800" y="2819525"/>
                <a:ext cx="161950" cy="166700"/>
              </a:xfrm>
              <a:custGeom>
                <a:rect b="b" l="l" r="r" t="t"/>
                <a:pathLst>
                  <a:path extrusionOk="0" h="6668" w="6478">
                    <a:moveTo>
                      <a:pt x="453" y="0"/>
                    </a:moveTo>
                    <a:cubicBezTo>
                      <a:pt x="203" y="0"/>
                      <a:pt x="1" y="215"/>
                      <a:pt x="1" y="465"/>
                    </a:cubicBezTo>
                    <a:lnTo>
                      <a:pt x="1" y="6204"/>
                    </a:lnTo>
                    <a:cubicBezTo>
                      <a:pt x="1" y="6454"/>
                      <a:pt x="203" y="6668"/>
                      <a:pt x="453" y="6668"/>
                    </a:cubicBezTo>
                    <a:lnTo>
                      <a:pt x="6013" y="6668"/>
                    </a:lnTo>
                    <a:cubicBezTo>
                      <a:pt x="6275" y="6668"/>
                      <a:pt x="6478" y="6454"/>
                      <a:pt x="6478" y="6204"/>
                    </a:cubicBezTo>
                    <a:lnTo>
                      <a:pt x="6478" y="465"/>
                    </a:lnTo>
                    <a:cubicBezTo>
                      <a:pt x="6478" y="215"/>
                      <a:pt x="6275" y="0"/>
                      <a:pt x="60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9"/>
              <p:cNvSpPr/>
              <p:nvPr/>
            </p:nvSpPr>
            <p:spPr>
              <a:xfrm>
                <a:off x="2327075" y="2878150"/>
                <a:ext cx="7750" cy="49450"/>
              </a:xfrm>
              <a:custGeom>
                <a:rect b="b" l="l" r="r" t="t"/>
                <a:pathLst>
                  <a:path extrusionOk="0" h="1978" w="310">
                    <a:moveTo>
                      <a:pt x="155" y="1"/>
                    </a:moveTo>
                    <a:cubicBezTo>
                      <a:pt x="60" y="1"/>
                      <a:pt x="0" y="72"/>
                      <a:pt x="0" y="156"/>
                    </a:cubicBezTo>
                    <a:lnTo>
                      <a:pt x="0" y="1823"/>
                    </a:lnTo>
                    <a:cubicBezTo>
                      <a:pt x="0" y="1906"/>
                      <a:pt x="60" y="1977"/>
                      <a:pt x="155" y="1977"/>
                    </a:cubicBezTo>
                    <a:cubicBezTo>
                      <a:pt x="238" y="1977"/>
                      <a:pt x="310" y="1906"/>
                      <a:pt x="310" y="1823"/>
                    </a:cubicBezTo>
                    <a:lnTo>
                      <a:pt x="310" y="156"/>
                    </a:lnTo>
                    <a:cubicBezTo>
                      <a:pt x="310" y="72"/>
                      <a:pt x="238"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9"/>
              <p:cNvSpPr/>
              <p:nvPr/>
            </p:nvSpPr>
            <p:spPr>
              <a:xfrm>
                <a:off x="2496725" y="2878150"/>
                <a:ext cx="7775" cy="49450"/>
              </a:xfrm>
              <a:custGeom>
                <a:rect b="b" l="l" r="r" t="t"/>
                <a:pathLst>
                  <a:path extrusionOk="0" h="1978" w="311">
                    <a:moveTo>
                      <a:pt x="155" y="1"/>
                    </a:moveTo>
                    <a:cubicBezTo>
                      <a:pt x="72" y="1"/>
                      <a:pt x="1" y="72"/>
                      <a:pt x="1" y="156"/>
                    </a:cubicBezTo>
                    <a:lnTo>
                      <a:pt x="1" y="1823"/>
                    </a:lnTo>
                    <a:cubicBezTo>
                      <a:pt x="1" y="1906"/>
                      <a:pt x="72" y="1977"/>
                      <a:pt x="155" y="1977"/>
                    </a:cubicBezTo>
                    <a:cubicBezTo>
                      <a:pt x="239" y="1977"/>
                      <a:pt x="310" y="1906"/>
                      <a:pt x="310" y="1823"/>
                    </a:cubicBezTo>
                    <a:lnTo>
                      <a:pt x="310" y="156"/>
                    </a:lnTo>
                    <a:cubicBezTo>
                      <a:pt x="310" y="72"/>
                      <a:pt x="239"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9"/>
              <p:cNvSpPr/>
              <p:nvPr/>
            </p:nvSpPr>
            <p:spPr>
              <a:xfrm>
                <a:off x="2355350" y="2937400"/>
                <a:ext cx="120875" cy="35150"/>
              </a:xfrm>
              <a:custGeom>
                <a:rect b="b" l="l" r="r" t="t"/>
                <a:pathLst>
                  <a:path extrusionOk="0" h="1406" w="4835">
                    <a:moveTo>
                      <a:pt x="465" y="0"/>
                    </a:moveTo>
                    <a:cubicBezTo>
                      <a:pt x="203" y="0"/>
                      <a:pt x="0" y="203"/>
                      <a:pt x="0" y="465"/>
                    </a:cubicBezTo>
                    <a:lnTo>
                      <a:pt x="0" y="953"/>
                    </a:lnTo>
                    <a:cubicBezTo>
                      <a:pt x="0" y="1203"/>
                      <a:pt x="203" y="1405"/>
                      <a:pt x="465" y="1405"/>
                    </a:cubicBezTo>
                    <a:lnTo>
                      <a:pt x="4370" y="1405"/>
                    </a:lnTo>
                    <a:cubicBezTo>
                      <a:pt x="4620" y="1405"/>
                      <a:pt x="4834" y="1203"/>
                      <a:pt x="4834" y="953"/>
                    </a:cubicBezTo>
                    <a:lnTo>
                      <a:pt x="4834" y="465"/>
                    </a:lnTo>
                    <a:cubicBezTo>
                      <a:pt x="4834" y="203"/>
                      <a:pt x="4620" y="0"/>
                      <a:pt x="43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9"/>
              <p:cNvSpPr/>
              <p:nvPr/>
            </p:nvSpPr>
            <p:spPr>
              <a:xfrm>
                <a:off x="2351475" y="2933825"/>
                <a:ext cx="128300" cy="42600"/>
              </a:xfrm>
              <a:custGeom>
                <a:rect b="b" l="l" r="r" t="t"/>
                <a:pathLst>
                  <a:path extrusionOk="0" h="1704" w="5132">
                    <a:moveTo>
                      <a:pt x="4525" y="298"/>
                    </a:moveTo>
                    <a:cubicBezTo>
                      <a:pt x="4691" y="298"/>
                      <a:pt x="4834" y="429"/>
                      <a:pt x="4834" y="608"/>
                    </a:cubicBezTo>
                    <a:lnTo>
                      <a:pt x="4834" y="1096"/>
                    </a:lnTo>
                    <a:cubicBezTo>
                      <a:pt x="4834" y="1263"/>
                      <a:pt x="4691" y="1405"/>
                      <a:pt x="4525" y="1405"/>
                    </a:cubicBezTo>
                    <a:lnTo>
                      <a:pt x="620" y="1405"/>
                    </a:lnTo>
                    <a:cubicBezTo>
                      <a:pt x="441" y="1405"/>
                      <a:pt x="298" y="1263"/>
                      <a:pt x="298" y="1096"/>
                    </a:cubicBezTo>
                    <a:lnTo>
                      <a:pt x="298" y="608"/>
                    </a:lnTo>
                    <a:cubicBezTo>
                      <a:pt x="298" y="429"/>
                      <a:pt x="441" y="298"/>
                      <a:pt x="620" y="298"/>
                    </a:cubicBezTo>
                    <a:close/>
                    <a:moveTo>
                      <a:pt x="620" y="0"/>
                    </a:moveTo>
                    <a:cubicBezTo>
                      <a:pt x="274" y="0"/>
                      <a:pt x="0" y="274"/>
                      <a:pt x="0" y="608"/>
                    </a:cubicBezTo>
                    <a:lnTo>
                      <a:pt x="0" y="1096"/>
                    </a:lnTo>
                    <a:cubicBezTo>
                      <a:pt x="0" y="1429"/>
                      <a:pt x="274" y="1703"/>
                      <a:pt x="620" y="1703"/>
                    </a:cubicBezTo>
                    <a:lnTo>
                      <a:pt x="4525" y="1703"/>
                    </a:lnTo>
                    <a:cubicBezTo>
                      <a:pt x="4858" y="1703"/>
                      <a:pt x="5132" y="1429"/>
                      <a:pt x="5132" y="1096"/>
                    </a:cubicBezTo>
                    <a:lnTo>
                      <a:pt x="5132" y="608"/>
                    </a:lnTo>
                    <a:cubicBezTo>
                      <a:pt x="5132" y="274"/>
                      <a:pt x="4858" y="0"/>
                      <a:pt x="4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9"/>
              <p:cNvSpPr/>
              <p:nvPr/>
            </p:nvSpPr>
            <p:spPr>
              <a:xfrm>
                <a:off x="2356525" y="2883525"/>
                <a:ext cx="38725" cy="38725"/>
              </a:xfrm>
              <a:custGeom>
                <a:rect b="b" l="l" r="r" t="t"/>
                <a:pathLst>
                  <a:path extrusionOk="0" h="1549" w="1549">
                    <a:moveTo>
                      <a:pt x="775" y="0"/>
                    </a:moveTo>
                    <a:cubicBezTo>
                      <a:pt x="346" y="0"/>
                      <a:pt x="1" y="346"/>
                      <a:pt x="1" y="774"/>
                    </a:cubicBezTo>
                    <a:cubicBezTo>
                      <a:pt x="1" y="1203"/>
                      <a:pt x="346" y="1548"/>
                      <a:pt x="775" y="1548"/>
                    </a:cubicBezTo>
                    <a:cubicBezTo>
                      <a:pt x="1203" y="1548"/>
                      <a:pt x="1549" y="1203"/>
                      <a:pt x="1549" y="774"/>
                    </a:cubicBezTo>
                    <a:cubicBezTo>
                      <a:pt x="1549" y="346"/>
                      <a:pt x="1203" y="0"/>
                      <a:pt x="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9"/>
              <p:cNvSpPr/>
              <p:nvPr/>
            </p:nvSpPr>
            <p:spPr>
              <a:xfrm>
                <a:off x="2352675" y="2879650"/>
                <a:ext cx="46450" cy="46450"/>
              </a:xfrm>
              <a:custGeom>
                <a:rect b="b" l="l" r="r" t="t"/>
                <a:pathLst>
                  <a:path extrusionOk="0" h="1858" w="1858">
                    <a:moveTo>
                      <a:pt x="929" y="298"/>
                    </a:moveTo>
                    <a:cubicBezTo>
                      <a:pt x="1274" y="298"/>
                      <a:pt x="1560" y="584"/>
                      <a:pt x="1560" y="929"/>
                    </a:cubicBezTo>
                    <a:cubicBezTo>
                      <a:pt x="1560" y="1274"/>
                      <a:pt x="1274" y="1560"/>
                      <a:pt x="929" y="1560"/>
                    </a:cubicBezTo>
                    <a:cubicBezTo>
                      <a:pt x="583" y="1560"/>
                      <a:pt x="298" y="1274"/>
                      <a:pt x="298" y="929"/>
                    </a:cubicBezTo>
                    <a:cubicBezTo>
                      <a:pt x="298" y="584"/>
                      <a:pt x="583" y="298"/>
                      <a:pt x="929" y="298"/>
                    </a:cubicBezTo>
                    <a:close/>
                    <a:moveTo>
                      <a:pt x="929" y="1"/>
                    </a:moveTo>
                    <a:cubicBezTo>
                      <a:pt x="417" y="1"/>
                      <a:pt x="0" y="417"/>
                      <a:pt x="0" y="929"/>
                    </a:cubicBezTo>
                    <a:cubicBezTo>
                      <a:pt x="0" y="1441"/>
                      <a:pt x="417" y="1858"/>
                      <a:pt x="929" y="1858"/>
                    </a:cubicBezTo>
                    <a:cubicBezTo>
                      <a:pt x="1441" y="1858"/>
                      <a:pt x="1857" y="1441"/>
                      <a:pt x="1857" y="929"/>
                    </a:cubicBezTo>
                    <a:cubicBezTo>
                      <a:pt x="1857" y="417"/>
                      <a:pt x="1441" y="1"/>
                      <a:pt x="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9"/>
              <p:cNvSpPr/>
              <p:nvPr/>
            </p:nvSpPr>
            <p:spPr>
              <a:xfrm>
                <a:off x="2436000" y="2883525"/>
                <a:ext cx="39025" cy="38725"/>
              </a:xfrm>
              <a:custGeom>
                <a:rect b="b" l="l" r="r" t="t"/>
                <a:pathLst>
                  <a:path extrusionOk="0" h="1549" w="1561">
                    <a:moveTo>
                      <a:pt x="787" y="0"/>
                    </a:moveTo>
                    <a:cubicBezTo>
                      <a:pt x="346" y="0"/>
                      <a:pt x="1" y="346"/>
                      <a:pt x="1" y="774"/>
                    </a:cubicBezTo>
                    <a:cubicBezTo>
                      <a:pt x="1" y="1203"/>
                      <a:pt x="346" y="1548"/>
                      <a:pt x="787" y="1548"/>
                    </a:cubicBezTo>
                    <a:cubicBezTo>
                      <a:pt x="1215" y="1548"/>
                      <a:pt x="1560" y="1203"/>
                      <a:pt x="1560" y="774"/>
                    </a:cubicBezTo>
                    <a:cubicBezTo>
                      <a:pt x="1560" y="346"/>
                      <a:pt x="1215" y="0"/>
                      <a:pt x="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9"/>
              <p:cNvSpPr/>
              <p:nvPr/>
            </p:nvSpPr>
            <p:spPr>
              <a:xfrm>
                <a:off x="2432425" y="2879650"/>
                <a:ext cx="46175" cy="46450"/>
              </a:xfrm>
              <a:custGeom>
                <a:rect b="b" l="l" r="r" t="t"/>
                <a:pathLst>
                  <a:path extrusionOk="0" h="1858" w="1847">
                    <a:moveTo>
                      <a:pt x="930" y="298"/>
                    </a:moveTo>
                    <a:cubicBezTo>
                      <a:pt x="1275" y="298"/>
                      <a:pt x="1549" y="584"/>
                      <a:pt x="1549" y="929"/>
                    </a:cubicBezTo>
                    <a:cubicBezTo>
                      <a:pt x="1549" y="1274"/>
                      <a:pt x="1275" y="1560"/>
                      <a:pt x="930" y="1560"/>
                    </a:cubicBezTo>
                    <a:cubicBezTo>
                      <a:pt x="572" y="1560"/>
                      <a:pt x="299" y="1274"/>
                      <a:pt x="299" y="929"/>
                    </a:cubicBezTo>
                    <a:cubicBezTo>
                      <a:pt x="299" y="584"/>
                      <a:pt x="572" y="298"/>
                      <a:pt x="930" y="298"/>
                    </a:cubicBezTo>
                    <a:close/>
                    <a:moveTo>
                      <a:pt x="930" y="1"/>
                    </a:moveTo>
                    <a:cubicBezTo>
                      <a:pt x="418" y="1"/>
                      <a:pt x="1" y="417"/>
                      <a:pt x="1" y="929"/>
                    </a:cubicBezTo>
                    <a:cubicBezTo>
                      <a:pt x="1" y="1441"/>
                      <a:pt x="418" y="1858"/>
                      <a:pt x="930" y="1858"/>
                    </a:cubicBezTo>
                    <a:cubicBezTo>
                      <a:pt x="1430" y="1858"/>
                      <a:pt x="1846" y="1441"/>
                      <a:pt x="1846" y="929"/>
                    </a:cubicBezTo>
                    <a:cubicBezTo>
                      <a:pt x="1846" y="417"/>
                      <a:pt x="1442" y="1"/>
                      <a:pt x="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9"/>
              <p:cNvSpPr/>
              <p:nvPr/>
            </p:nvSpPr>
            <p:spPr>
              <a:xfrm>
                <a:off x="2377975" y="2890375"/>
                <a:ext cx="8050" cy="8050"/>
              </a:xfrm>
              <a:custGeom>
                <a:rect b="b" l="l" r="r" t="t"/>
                <a:pathLst>
                  <a:path extrusionOk="0" h="322" w="322">
                    <a:moveTo>
                      <a:pt x="155" y="0"/>
                    </a:moveTo>
                    <a:cubicBezTo>
                      <a:pt x="71" y="0"/>
                      <a:pt x="0" y="72"/>
                      <a:pt x="0" y="155"/>
                    </a:cubicBezTo>
                    <a:cubicBezTo>
                      <a:pt x="0" y="250"/>
                      <a:pt x="71" y="322"/>
                      <a:pt x="155" y="322"/>
                    </a:cubicBezTo>
                    <a:cubicBezTo>
                      <a:pt x="250" y="322"/>
                      <a:pt x="322" y="250"/>
                      <a:pt x="322" y="155"/>
                    </a:cubicBezTo>
                    <a:cubicBezTo>
                      <a:pt x="322" y="72"/>
                      <a:pt x="250" y="0"/>
                      <a:pt x="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9"/>
              <p:cNvSpPr/>
              <p:nvPr/>
            </p:nvSpPr>
            <p:spPr>
              <a:xfrm>
                <a:off x="2458025" y="2890375"/>
                <a:ext cx="8075" cy="8050"/>
              </a:xfrm>
              <a:custGeom>
                <a:rect b="b" l="l" r="r" t="t"/>
                <a:pathLst>
                  <a:path extrusionOk="0" h="322" w="323">
                    <a:moveTo>
                      <a:pt x="156" y="0"/>
                    </a:moveTo>
                    <a:cubicBezTo>
                      <a:pt x="72" y="0"/>
                      <a:pt x="1" y="72"/>
                      <a:pt x="1" y="155"/>
                    </a:cubicBezTo>
                    <a:cubicBezTo>
                      <a:pt x="1" y="250"/>
                      <a:pt x="72" y="322"/>
                      <a:pt x="156" y="322"/>
                    </a:cubicBezTo>
                    <a:cubicBezTo>
                      <a:pt x="251" y="322"/>
                      <a:pt x="322" y="250"/>
                      <a:pt x="322" y="155"/>
                    </a:cubicBezTo>
                    <a:cubicBezTo>
                      <a:pt x="322" y="72"/>
                      <a:pt x="251" y="0"/>
                      <a:pt x="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9"/>
              <p:cNvSpPr/>
              <p:nvPr/>
            </p:nvSpPr>
            <p:spPr>
              <a:xfrm>
                <a:off x="2329450" y="3009725"/>
                <a:ext cx="172650" cy="172075"/>
              </a:xfrm>
              <a:custGeom>
                <a:rect b="b" l="l" r="r" t="t"/>
                <a:pathLst>
                  <a:path extrusionOk="0" h="6883" w="6906">
                    <a:moveTo>
                      <a:pt x="393" y="1"/>
                    </a:moveTo>
                    <a:cubicBezTo>
                      <a:pt x="179" y="1"/>
                      <a:pt x="0" y="179"/>
                      <a:pt x="0" y="393"/>
                    </a:cubicBezTo>
                    <a:lnTo>
                      <a:pt x="0" y="6478"/>
                    </a:lnTo>
                    <a:cubicBezTo>
                      <a:pt x="0" y="6704"/>
                      <a:pt x="179" y="6882"/>
                      <a:pt x="393" y="6882"/>
                    </a:cubicBezTo>
                    <a:lnTo>
                      <a:pt x="6501" y="6882"/>
                    </a:lnTo>
                    <a:cubicBezTo>
                      <a:pt x="6727" y="6882"/>
                      <a:pt x="6906" y="6704"/>
                      <a:pt x="6906" y="6478"/>
                    </a:cubicBezTo>
                    <a:lnTo>
                      <a:pt x="6906" y="393"/>
                    </a:lnTo>
                    <a:cubicBezTo>
                      <a:pt x="6906" y="179"/>
                      <a:pt x="6727" y="1"/>
                      <a:pt x="65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9"/>
              <p:cNvSpPr/>
              <p:nvPr/>
            </p:nvSpPr>
            <p:spPr>
              <a:xfrm>
                <a:off x="2387788" y="2988900"/>
                <a:ext cx="56000" cy="7150"/>
              </a:xfrm>
              <a:custGeom>
                <a:rect b="b" l="l" r="r" t="t"/>
                <a:pathLst>
                  <a:path extrusionOk="0" h="286" w="2240">
                    <a:moveTo>
                      <a:pt x="144" y="0"/>
                    </a:moveTo>
                    <a:cubicBezTo>
                      <a:pt x="60" y="0"/>
                      <a:pt x="1" y="72"/>
                      <a:pt x="1" y="143"/>
                    </a:cubicBezTo>
                    <a:cubicBezTo>
                      <a:pt x="1" y="226"/>
                      <a:pt x="60" y="286"/>
                      <a:pt x="144" y="286"/>
                    </a:cubicBezTo>
                    <a:lnTo>
                      <a:pt x="2096" y="286"/>
                    </a:lnTo>
                    <a:cubicBezTo>
                      <a:pt x="2168" y="286"/>
                      <a:pt x="2239" y="226"/>
                      <a:pt x="2239" y="143"/>
                    </a:cubicBezTo>
                    <a:cubicBezTo>
                      <a:pt x="2239" y="72"/>
                      <a:pt x="2168" y="0"/>
                      <a:pt x="2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9"/>
              <p:cNvSpPr/>
              <p:nvPr/>
            </p:nvSpPr>
            <p:spPr>
              <a:xfrm>
                <a:off x="2387788" y="2999600"/>
                <a:ext cx="56000" cy="6875"/>
              </a:xfrm>
              <a:custGeom>
                <a:rect b="b" l="l" r="r" t="t"/>
                <a:pathLst>
                  <a:path extrusionOk="0" h="275" w="2240">
                    <a:moveTo>
                      <a:pt x="144" y="1"/>
                    </a:moveTo>
                    <a:cubicBezTo>
                      <a:pt x="60" y="1"/>
                      <a:pt x="1" y="60"/>
                      <a:pt x="1" y="132"/>
                    </a:cubicBezTo>
                    <a:cubicBezTo>
                      <a:pt x="1" y="215"/>
                      <a:pt x="60" y="275"/>
                      <a:pt x="144" y="275"/>
                    </a:cubicBezTo>
                    <a:lnTo>
                      <a:pt x="2096" y="275"/>
                    </a:lnTo>
                    <a:cubicBezTo>
                      <a:pt x="2168" y="275"/>
                      <a:pt x="2239" y="215"/>
                      <a:pt x="2239" y="132"/>
                    </a:cubicBezTo>
                    <a:cubicBezTo>
                      <a:pt x="2239" y="60"/>
                      <a:pt x="2168" y="1"/>
                      <a:pt x="2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9"/>
              <p:cNvSpPr/>
              <p:nvPr/>
            </p:nvSpPr>
            <p:spPr>
              <a:xfrm>
                <a:off x="2329450" y="3032350"/>
                <a:ext cx="172650" cy="12225"/>
              </a:xfrm>
              <a:custGeom>
                <a:rect b="b" l="l" r="r" t="t"/>
                <a:pathLst>
                  <a:path extrusionOk="0" h="489" w="6906">
                    <a:moveTo>
                      <a:pt x="0" y="0"/>
                    </a:moveTo>
                    <a:lnTo>
                      <a:pt x="0" y="489"/>
                    </a:lnTo>
                    <a:lnTo>
                      <a:pt x="6906" y="489"/>
                    </a:lnTo>
                    <a:lnTo>
                      <a:pt x="69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9"/>
              <p:cNvSpPr/>
              <p:nvPr/>
            </p:nvSpPr>
            <p:spPr>
              <a:xfrm>
                <a:off x="2329450" y="3151100"/>
                <a:ext cx="172650" cy="12250"/>
              </a:xfrm>
              <a:custGeom>
                <a:rect b="b" l="l" r="r" t="t"/>
                <a:pathLst>
                  <a:path extrusionOk="0" h="490" w="6906">
                    <a:moveTo>
                      <a:pt x="0" y="1"/>
                    </a:moveTo>
                    <a:lnTo>
                      <a:pt x="0" y="489"/>
                    </a:lnTo>
                    <a:lnTo>
                      <a:pt x="6906" y="489"/>
                    </a:lnTo>
                    <a:lnTo>
                      <a:pt x="69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9"/>
              <p:cNvSpPr/>
              <p:nvPr/>
            </p:nvSpPr>
            <p:spPr>
              <a:xfrm>
                <a:off x="2384225" y="3064200"/>
                <a:ext cx="62825" cy="62825"/>
              </a:xfrm>
              <a:custGeom>
                <a:rect b="b" l="l" r="r" t="t"/>
                <a:pathLst>
                  <a:path extrusionOk="0" h="2513" w="2513">
                    <a:moveTo>
                      <a:pt x="1262" y="0"/>
                    </a:moveTo>
                    <a:cubicBezTo>
                      <a:pt x="560" y="0"/>
                      <a:pt x="0" y="572"/>
                      <a:pt x="0" y="1262"/>
                    </a:cubicBezTo>
                    <a:cubicBezTo>
                      <a:pt x="0" y="1953"/>
                      <a:pt x="560" y="2513"/>
                      <a:pt x="1262" y="2513"/>
                    </a:cubicBezTo>
                    <a:cubicBezTo>
                      <a:pt x="1953" y="2513"/>
                      <a:pt x="2512" y="1953"/>
                      <a:pt x="2512" y="1262"/>
                    </a:cubicBezTo>
                    <a:cubicBezTo>
                      <a:pt x="2512" y="572"/>
                      <a:pt x="1953" y="0"/>
                      <a:pt x="1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9"/>
              <p:cNvSpPr/>
              <p:nvPr/>
            </p:nvSpPr>
            <p:spPr>
              <a:xfrm>
                <a:off x="2380650" y="3060625"/>
                <a:ext cx="70275" cy="70275"/>
              </a:xfrm>
              <a:custGeom>
                <a:rect b="b" l="l" r="r" t="t"/>
                <a:pathLst>
                  <a:path extrusionOk="0" h="2811" w="2811">
                    <a:moveTo>
                      <a:pt x="1405" y="298"/>
                    </a:moveTo>
                    <a:cubicBezTo>
                      <a:pt x="2012" y="298"/>
                      <a:pt x="2512" y="798"/>
                      <a:pt x="2512" y="1405"/>
                    </a:cubicBezTo>
                    <a:cubicBezTo>
                      <a:pt x="2512" y="2013"/>
                      <a:pt x="2012" y="2513"/>
                      <a:pt x="1405" y="2513"/>
                    </a:cubicBezTo>
                    <a:cubicBezTo>
                      <a:pt x="786" y="2513"/>
                      <a:pt x="298" y="2013"/>
                      <a:pt x="298" y="1405"/>
                    </a:cubicBezTo>
                    <a:cubicBezTo>
                      <a:pt x="298" y="798"/>
                      <a:pt x="786" y="298"/>
                      <a:pt x="1405" y="298"/>
                    </a:cubicBezTo>
                    <a:close/>
                    <a:moveTo>
                      <a:pt x="1405" y="1"/>
                    </a:moveTo>
                    <a:cubicBezTo>
                      <a:pt x="631" y="1"/>
                      <a:pt x="0" y="632"/>
                      <a:pt x="0" y="1405"/>
                    </a:cubicBezTo>
                    <a:cubicBezTo>
                      <a:pt x="0" y="2179"/>
                      <a:pt x="631" y="2810"/>
                      <a:pt x="1405" y="2810"/>
                    </a:cubicBezTo>
                    <a:cubicBezTo>
                      <a:pt x="2179" y="2810"/>
                      <a:pt x="2810" y="2179"/>
                      <a:pt x="2810" y="1405"/>
                    </a:cubicBezTo>
                    <a:cubicBezTo>
                      <a:pt x="2810" y="632"/>
                      <a:pt x="2179" y="1"/>
                      <a:pt x="14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9"/>
              <p:cNvSpPr/>
              <p:nvPr/>
            </p:nvSpPr>
            <p:spPr>
              <a:xfrm>
                <a:off x="2327650" y="3404725"/>
                <a:ext cx="176250" cy="16675"/>
              </a:xfrm>
              <a:custGeom>
                <a:rect b="b" l="l" r="r" t="t"/>
                <a:pathLst>
                  <a:path extrusionOk="0" h="667" w="7050">
                    <a:moveTo>
                      <a:pt x="334" y="0"/>
                    </a:moveTo>
                    <a:cubicBezTo>
                      <a:pt x="144" y="0"/>
                      <a:pt x="1" y="143"/>
                      <a:pt x="1" y="333"/>
                    </a:cubicBezTo>
                    <a:cubicBezTo>
                      <a:pt x="1" y="512"/>
                      <a:pt x="144" y="667"/>
                      <a:pt x="334" y="667"/>
                    </a:cubicBezTo>
                    <a:lnTo>
                      <a:pt x="6716" y="667"/>
                    </a:lnTo>
                    <a:cubicBezTo>
                      <a:pt x="6895" y="667"/>
                      <a:pt x="7049" y="512"/>
                      <a:pt x="7049" y="333"/>
                    </a:cubicBezTo>
                    <a:cubicBezTo>
                      <a:pt x="7049" y="143"/>
                      <a:pt x="6895" y="0"/>
                      <a:pt x="67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9"/>
              <p:cNvSpPr/>
              <p:nvPr/>
            </p:nvSpPr>
            <p:spPr>
              <a:xfrm>
                <a:off x="2254425" y="3320775"/>
                <a:ext cx="55400" cy="154800"/>
              </a:xfrm>
              <a:custGeom>
                <a:rect b="b" l="l" r="r" t="t"/>
                <a:pathLst>
                  <a:path extrusionOk="0" h="6192" w="2216">
                    <a:moveTo>
                      <a:pt x="489" y="1"/>
                    </a:moveTo>
                    <a:cubicBezTo>
                      <a:pt x="215" y="1"/>
                      <a:pt x="1" y="227"/>
                      <a:pt x="1" y="489"/>
                    </a:cubicBezTo>
                    <a:lnTo>
                      <a:pt x="1" y="5704"/>
                    </a:lnTo>
                    <a:cubicBezTo>
                      <a:pt x="1" y="5966"/>
                      <a:pt x="215" y="6192"/>
                      <a:pt x="489" y="6192"/>
                    </a:cubicBezTo>
                    <a:lnTo>
                      <a:pt x="1727" y="6192"/>
                    </a:lnTo>
                    <a:cubicBezTo>
                      <a:pt x="2001" y="6192"/>
                      <a:pt x="2216" y="5966"/>
                      <a:pt x="2216" y="5704"/>
                    </a:cubicBezTo>
                    <a:lnTo>
                      <a:pt x="2216" y="489"/>
                    </a:lnTo>
                    <a:cubicBezTo>
                      <a:pt x="2216" y="227"/>
                      <a:pt x="2001" y="1"/>
                      <a:pt x="17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9"/>
              <p:cNvSpPr/>
              <p:nvPr/>
            </p:nvSpPr>
            <p:spPr>
              <a:xfrm>
                <a:off x="2254425" y="3444600"/>
                <a:ext cx="55400" cy="30975"/>
              </a:xfrm>
              <a:custGeom>
                <a:rect b="b" l="l" r="r" t="t"/>
                <a:pathLst>
                  <a:path extrusionOk="0" h="1239" w="2216">
                    <a:moveTo>
                      <a:pt x="1" y="1"/>
                    </a:moveTo>
                    <a:lnTo>
                      <a:pt x="1" y="751"/>
                    </a:lnTo>
                    <a:cubicBezTo>
                      <a:pt x="1" y="1013"/>
                      <a:pt x="215" y="1239"/>
                      <a:pt x="489" y="1239"/>
                    </a:cubicBezTo>
                    <a:lnTo>
                      <a:pt x="1727" y="1239"/>
                    </a:lnTo>
                    <a:cubicBezTo>
                      <a:pt x="2001" y="1239"/>
                      <a:pt x="2216" y="1013"/>
                      <a:pt x="2216" y="751"/>
                    </a:cubicBezTo>
                    <a:lnTo>
                      <a:pt x="2216" y="1"/>
                    </a:lnTo>
                    <a:cubicBezTo>
                      <a:pt x="2216" y="262"/>
                      <a:pt x="2001" y="489"/>
                      <a:pt x="1727" y="489"/>
                    </a:cubicBezTo>
                    <a:lnTo>
                      <a:pt x="489" y="489"/>
                    </a:lnTo>
                    <a:cubicBezTo>
                      <a:pt x="215" y="489"/>
                      <a:pt x="1" y="262"/>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9"/>
              <p:cNvSpPr/>
              <p:nvPr/>
            </p:nvSpPr>
            <p:spPr>
              <a:xfrm>
                <a:off x="2246400" y="3306200"/>
                <a:ext cx="71450" cy="77700"/>
              </a:xfrm>
              <a:custGeom>
                <a:rect b="b" l="l" r="r" t="t"/>
                <a:pathLst>
                  <a:path extrusionOk="0" h="3108" w="2858">
                    <a:moveTo>
                      <a:pt x="489" y="0"/>
                    </a:moveTo>
                    <a:cubicBezTo>
                      <a:pt x="215" y="0"/>
                      <a:pt x="0" y="214"/>
                      <a:pt x="0" y="488"/>
                    </a:cubicBezTo>
                    <a:lnTo>
                      <a:pt x="0" y="2608"/>
                    </a:lnTo>
                    <a:cubicBezTo>
                      <a:pt x="0" y="2881"/>
                      <a:pt x="215" y="3108"/>
                      <a:pt x="489" y="3108"/>
                    </a:cubicBezTo>
                    <a:lnTo>
                      <a:pt x="2370" y="3108"/>
                    </a:lnTo>
                    <a:cubicBezTo>
                      <a:pt x="2644" y="3108"/>
                      <a:pt x="2858" y="2881"/>
                      <a:pt x="2858" y="2608"/>
                    </a:cubicBezTo>
                    <a:lnTo>
                      <a:pt x="2858" y="488"/>
                    </a:lnTo>
                    <a:cubicBezTo>
                      <a:pt x="2858" y="214"/>
                      <a:pt x="2644" y="0"/>
                      <a:pt x="23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9"/>
              <p:cNvSpPr/>
              <p:nvPr/>
            </p:nvSpPr>
            <p:spPr>
              <a:xfrm>
                <a:off x="2246400" y="3339825"/>
                <a:ext cx="71450" cy="44075"/>
              </a:xfrm>
              <a:custGeom>
                <a:rect b="b" l="l" r="r" t="t"/>
                <a:pathLst>
                  <a:path extrusionOk="0" h="1763" w="2858">
                    <a:moveTo>
                      <a:pt x="0" y="1"/>
                    </a:moveTo>
                    <a:lnTo>
                      <a:pt x="0" y="1275"/>
                    </a:lnTo>
                    <a:cubicBezTo>
                      <a:pt x="0" y="1536"/>
                      <a:pt x="215" y="1763"/>
                      <a:pt x="489" y="1763"/>
                    </a:cubicBezTo>
                    <a:lnTo>
                      <a:pt x="2370" y="1763"/>
                    </a:lnTo>
                    <a:cubicBezTo>
                      <a:pt x="2644" y="1763"/>
                      <a:pt x="2858" y="1536"/>
                      <a:pt x="2858" y="1275"/>
                    </a:cubicBezTo>
                    <a:lnTo>
                      <a:pt x="2858" y="1"/>
                    </a:lnTo>
                    <a:cubicBezTo>
                      <a:pt x="2858" y="274"/>
                      <a:pt x="2644" y="489"/>
                      <a:pt x="2370" y="489"/>
                    </a:cubicBezTo>
                    <a:lnTo>
                      <a:pt x="489" y="489"/>
                    </a:lnTo>
                    <a:cubicBezTo>
                      <a:pt x="215" y="489"/>
                      <a:pt x="0" y="274"/>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9"/>
              <p:cNvSpPr/>
              <p:nvPr/>
            </p:nvSpPr>
            <p:spPr>
              <a:xfrm>
                <a:off x="2260400" y="3398750"/>
                <a:ext cx="5675" cy="73250"/>
              </a:xfrm>
              <a:custGeom>
                <a:rect b="b" l="l" r="r" t="t"/>
                <a:pathLst>
                  <a:path extrusionOk="0" h="2930" w="227">
                    <a:moveTo>
                      <a:pt x="107" y="1"/>
                    </a:moveTo>
                    <a:cubicBezTo>
                      <a:pt x="48" y="1"/>
                      <a:pt x="0" y="49"/>
                      <a:pt x="0" y="120"/>
                    </a:cubicBezTo>
                    <a:lnTo>
                      <a:pt x="0" y="2811"/>
                    </a:lnTo>
                    <a:cubicBezTo>
                      <a:pt x="0" y="2882"/>
                      <a:pt x="48" y="2930"/>
                      <a:pt x="107" y="2930"/>
                    </a:cubicBezTo>
                    <a:cubicBezTo>
                      <a:pt x="167" y="2930"/>
                      <a:pt x="226" y="2882"/>
                      <a:pt x="226" y="2811"/>
                    </a:cubicBezTo>
                    <a:lnTo>
                      <a:pt x="226" y="120"/>
                    </a:lnTo>
                    <a:cubicBezTo>
                      <a:pt x="226" y="49"/>
                      <a:pt x="167" y="1"/>
                      <a:pt x="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9"/>
              <p:cNvSpPr/>
              <p:nvPr/>
            </p:nvSpPr>
            <p:spPr>
              <a:xfrm>
                <a:off x="2272900" y="3391325"/>
                <a:ext cx="5675" cy="73250"/>
              </a:xfrm>
              <a:custGeom>
                <a:rect b="b" l="l" r="r" t="t"/>
                <a:pathLst>
                  <a:path extrusionOk="0" h="2930" w="227">
                    <a:moveTo>
                      <a:pt x="119" y="0"/>
                    </a:moveTo>
                    <a:cubicBezTo>
                      <a:pt x="48" y="0"/>
                      <a:pt x="0" y="60"/>
                      <a:pt x="0" y="119"/>
                    </a:cubicBezTo>
                    <a:lnTo>
                      <a:pt x="0" y="2822"/>
                    </a:lnTo>
                    <a:cubicBezTo>
                      <a:pt x="0" y="2882"/>
                      <a:pt x="48" y="2929"/>
                      <a:pt x="119" y="2929"/>
                    </a:cubicBezTo>
                    <a:cubicBezTo>
                      <a:pt x="179" y="2929"/>
                      <a:pt x="226" y="2882"/>
                      <a:pt x="226" y="2822"/>
                    </a:cubicBezTo>
                    <a:lnTo>
                      <a:pt x="226" y="119"/>
                    </a:lnTo>
                    <a:cubicBezTo>
                      <a:pt x="226" y="48"/>
                      <a:pt x="179" y="0"/>
                      <a:pt x="1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9"/>
              <p:cNvSpPr/>
              <p:nvPr/>
            </p:nvSpPr>
            <p:spPr>
              <a:xfrm>
                <a:off x="2285700" y="3391325"/>
                <a:ext cx="5675" cy="73250"/>
              </a:xfrm>
              <a:custGeom>
                <a:rect b="b" l="l" r="r" t="t"/>
                <a:pathLst>
                  <a:path extrusionOk="0" h="2930" w="227">
                    <a:moveTo>
                      <a:pt x="107" y="0"/>
                    </a:moveTo>
                    <a:cubicBezTo>
                      <a:pt x="48" y="0"/>
                      <a:pt x="0" y="60"/>
                      <a:pt x="0" y="119"/>
                    </a:cubicBezTo>
                    <a:lnTo>
                      <a:pt x="0" y="2822"/>
                    </a:lnTo>
                    <a:cubicBezTo>
                      <a:pt x="0" y="2882"/>
                      <a:pt x="48" y="2929"/>
                      <a:pt x="107" y="2929"/>
                    </a:cubicBezTo>
                    <a:cubicBezTo>
                      <a:pt x="179" y="2929"/>
                      <a:pt x="226" y="2882"/>
                      <a:pt x="226" y="2822"/>
                    </a:cubicBezTo>
                    <a:lnTo>
                      <a:pt x="226" y="119"/>
                    </a:lnTo>
                    <a:cubicBezTo>
                      <a:pt x="226" y="48"/>
                      <a:pt x="179"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9"/>
              <p:cNvSpPr/>
              <p:nvPr/>
            </p:nvSpPr>
            <p:spPr>
              <a:xfrm>
                <a:off x="2298200" y="3398750"/>
                <a:ext cx="5975" cy="73250"/>
              </a:xfrm>
              <a:custGeom>
                <a:rect b="b" l="l" r="r" t="t"/>
                <a:pathLst>
                  <a:path extrusionOk="0" h="2930" w="239">
                    <a:moveTo>
                      <a:pt x="119" y="1"/>
                    </a:moveTo>
                    <a:cubicBezTo>
                      <a:pt x="60" y="1"/>
                      <a:pt x="0" y="49"/>
                      <a:pt x="0" y="120"/>
                    </a:cubicBezTo>
                    <a:lnTo>
                      <a:pt x="0" y="2811"/>
                    </a:lnTo>
                    <a:cubicBezTo>
                      <a:pt x="0" y="2882"/>
                      <a:pt x="60" y="2930"/>
                      <a:pt x="119" y="2930"/>
                    </a:cubicBezTo>
                    <a:cubicBezTo>
                      <a:pt x="179" y="2930"/>
                      <a:pt x="238" y="2882"/>
                      <a:pt x="238" y="2811"/>
                    </a:cubicBezTo>
                    <a:lnTo>
                      <a:pt x="238" y="120"/>
                    </a:lnTo>
                    <a:cubicBezTo>
                      <a:pt x="238" y="49"/>
                      <a:pt x="179" y="1"/>
                      <a:pt x="1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9"/>
              <p:cNvSpPr/>
              <p:nvPr/>
            </p:nvSpPr>
            <p:spPr>
              <a:xfrm>
                <a:off x="2521425" y="3320775"/>
                <a:ext cx="55700" cy="154800"/>
              </a:xfrm>
              <a:custGeom>
                <a:rect b="b" l="l" r="r" t="t"/>
                <a:pathLst>
                  <a:path extrusionOk="0" h="6192" w="2228">
                    <a:moveTo>
                      <a:pt x="489" y="1"/>
                    </a:moveTo>
                    <a:cubicBezTo>
                      <a:pt x="227" y="1"/>
                      <a:pt x="1" y="227"/>
                      <a:pt x="1" y="489"/>
                    </a:cubicBezTo>
                    <a:lnTo>
                      <a:pt x="1" y="5704"/>
                    </a:lnTo>
                    <a:cubicBezTo>
                      <a:pt x="1" y="5966"/>
                      <a:pt x="227" y="6192"/>
                      <a:pt x="489" y="6192"/>
                    </a:cubicBezTo>
                    <a:lnTo>
                      <a:pt x="1739" y="6192"/>
                    </a:lnTo>
                    <a:cubicBezTo>
                      <a:pt x="2001" y="6192"/>
                      <a:pt x="2227" y="5966"/>
                      <a:pt x="2227" y="5704"/>
                    </a:cubicBezTo>
                    <a:lnTo>
                      <a:pt x="2227" y="489"/>
                    </a:lnTo>
                    <a:cubicBezTo>
                      <a:pt x="2227" y="227"/>
                      <a:pt x="2001" y="1"/>
                      <a:pt x="1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9"/>
              <p:cNvSpPr/>
              <p:nvPr/>
            </p:nvSpPr>
            <p:spPr>
              <a:xfrm>
                <a:off x="2513400" y="3306200"/>
                <a:ext cx="71750" cy="77700"/>
              </a:xfrm>
              <a:custGeom>
                <a:rect b="b" l="l" r="r" t="t"/>
                <a:pathLst>
                  <a:path extrusionOk="0" h="3108" w="2870">
                    <a:moveTo>
                      <a:pt x="500" y="0"/>
                    </a:moveTo>
                    <a:cubicBezTo>
                      <a:pt x="227" y="0"/>
                      <a:pt x="0" y="214"/>
                      <a:pt x="0" y="488"/>
                    </a:cubicBezTo>
                    <a:lnTo>
                      <a:pt x="0" y="2608"/>
                    </a:lnTo>
                    <a:cubicBezTo>
                      <a:pt x="0" y="2881"/>
                      <a:pt x="227" y="3108"/>
                      <a:pt x="500" y="3108"/>
                    </a:cubicBezTo>
                    <a:lnTo>
                      <a:pt x="2370" y="3108"/>
                    </a:lnTo>
                    <a:cubicBezTo>
                      <a:pt x="2644" y="3108"/>
                      <a:pt x="2870" y="2881"/>
                      <a:pt x="2870" y="2608"/>
                    </a:cubicBezTo>
                    <a:lnTo>
                      <a:pt x="2870" y="488"/>
                    </a:lnTo>
                    <a:cubicBezTo>
                      <a:pt x="2870" y="214"/>
                      <a:pt x="2644" y="0"/>
                      <a:pt x="23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9"/>
              <p:cNvSpPr/>
              <p:nvPr/>
            </p:nvSpPr>
            <p:spPr>
              <a:xfrm>
                <a:off x="2513400" y="3339825"/>
                <a:ext cx="71475" cy="44075"/>
              </a:xfrm>
              <a:custGeom>
                <a:rect b="b" l="l" r="r" t="t"/>
                <a:pathLst>
                  <a:path extrusionOk="0" h="1763" w="2859">
                    <a:moveTo>
                      <a:pt x="2858" y="1"/>
                    </a:moveTo>
                    <a:lnTo>
                      <a:pt x="2858" y="42"/>
                    </a:lnTo>
                    <a:lnTo>
                      <a:pt x="2858" y="42"/>
                    </a:lnTo>
                    <a:cubicBezTo>
                      <a:pt x="2858" y="28"/>
                      <a:pt x="2858" y="14"/>
                      <a:pt x="2858" y="1"/>
                    </a:cubicBezTo>
                    <a:close/>
                    <a:moveTo>
                      <a:pt x="0" y="1"/>
                    </a:moveTo>
                    <a:lnTo>
                      <a:pt x="0" y="1275"/>
                    </a:lnTo>
                    <a:cubicBezTo>
                      <a:pt x="0" y="1536"/>
                      <a:pt x="227" y="1763"/>
                      <a:pt x="489" y="1763"/>
                    </a:cubicBezTo>
                    <a:lnTo>
                      <a:pt x="2370" y="1763"/>
                    </a:lnTo>
                    <a:cubicBezTo>
                      <a:pt x="2644" y="1763"/>
                      <a:pt x="2858" y="1536"/>
                      <a:pt x="2858" y="1275"/>
                    </a:cubicBezTo>
                    <a:lnTo>
                      <a:pt x="2858" y="42"/>
                    </a:lnTo>
                    <a:lnTo>
                      <a:pt x="2858" y="42"/>
                    </a:lnTo>
                    <a:cubicBezTo>
                      <a:pt x="2847" y="296"/>
                      <a:pt x="2630" y="489"/>
                      <a:pt x="2370" y="489"/>
                    </a:cubicBezTo>
                    <a:lnTo>
                      <a:pt x="489" y="489"/>
                    </a:lnTo>
                    <a:cubicBezTo>
                      <a:pt x="227" y="489"/>
                      <a:pt x="0" y="274"/>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9"/>
              <p:cNvSpPr/>
              <p:nvPr/>
            </p:nvSpPr>
            <p:spPr>
              <a:xfrm>
                <a:off x="2521425" y="3391325"/>
                <a:ext cx="55700" cy="84250"/>
              </a:xfrm>
              <a:custGeom>
                <a:rect b="b" l="l" r="r" t="t"/>
                <a:pathLst>
                  <a:path extrusionOk="0" h="3370" w="2228">
                    <a:moveTo>
                      <a:pt x="858" y="0"/>
                    </a:moveTo>
                    <a:cubicBezTo>
                      <a:pt x="799" y="0"/>
                      <a:pt x="739" y="60"/>
                      <a:pt x="739" y="119"/>
                    </a:cubicBezTo>
                    <a:lnTo>
                      <a:pt x="739" y="2620"/>
                    </a:lnTo>
                    <a:lnTo>
                      <a:pt x="489" y="2620"/>
                    </a:lnTo>
                    <a:cubicBezTo>
                      <a:pt x="477" y="2620"/>
                      <a:pt x="477" y="2608"/>
                      <a:pt x="465" y="2608"/>
                    </a:cubicBezTo>
                    <a:lnTo>
                      <a:pt x="465" y="417"/>
                    </a:lnTo>
                    <a:cubicBezTo>
                      <a:pt x="465" y="346"/>
                      <a:pt x="418" y="298"/>
                      <a:pt x="358" y="298"/>
                    </a:cubicBezTo>
                    <a:cubicBezTo>
                      <a:pt x="287" y="298"/>
                      <a:pt x="239" y="346"/>
                      <a:pt x="239" y="417"/>
                    </a:cubicBezTo>
                    <a:lnTo>
                      <a:pt x="239" y="2548"/>
                    </a:lnTo>
                    <a:cubicBezTo>
                      <a:pt x="96" y="2453"/>
                      <a:pt x="1" y="2298"/>
                      <a:pt x="1" y="2132"/>
                    </a:cubicBezTo>
                    <a:lnTo>
                      <a:pt x="1" y="2882"/>
                    </a:lnTo>
                    <a:cubicBezTo>
                      <a:pt x="1" y="3144"/>
                      <a:pt x="215" y="3370"/>
                      <a:pt x="489" y="3370"/>
                    </a:cubicBezTo>
                    <a:lnTo>
                      <a:pt x="1739" y="3370"/>
                    </a:lnTo>
                    <a:cubicBezTo>
                      <a:pt x="2001" y="3370"/>
                      <a:pt x="2227" y="3144"/>
                      <a:pt x="2227" y="2882"/>
                    </a:cubicBezTo>
                    <a:lnTo>
                      <a:pt x="2227" y="2132"/>
                    </a:lnTo>
                    <a:cubicBezTo>
                      <a:pt x="2227" y="2298"/>
                      <a:pt x="2132" y="2453"/>
                      <a:pt x="1989" y="2548"/>
                    </a:cubicBezTo>
                    <a:lnTo>
                      <a:pt x="1989" y="417"/>
                    </a:lnTo>
                    <a:cubicBezTo>
                      <a:pt x="1989" y="346"/>
                      <a:pt x="1930" y="298"/>
                      <a:pt x="1870" y="298"/>
                    </a:cubicBezTo>
                    <a:cubicBezTo>
                      <a:pt x="1811" y="298"/>
                      <a:pt x="1763" y="346"/>
                      <a:pt x="1763" y="417"/>
                    </a:cubicBezTo>
                    <a:lnTo>
                      <a:pt x="1763" y="2608"/>
                    </a:lnTo>
                    <a:cubicBezTo>
                      <a:pt x="1751" y="2608"/>
                      <a:pt x="1739" y="2620"/>
                      <a:pt x="1739" y="2620"/>
                    </a:cubicBezTo>
                    <a:lnTo>
                      <a:pt x="1477" y="2620"/>
                    </a:lnTo>
                    <a:lnTo>
                      <a:pt x="1477" y="119"/>
                    </a:lnTo>
                    <a:cubicBezTo>
                      <a:pt x="1477" y="60"/>
                      <a:pt x="1430" y="0"/>
                      <a:pt x="1370" y="0"/>
                    </a:cubicBezTo>
                    <a:cubicBezTo>
                      <a:pt x="1299" y="0"/>
                      <a:pt x="1251" y="60"/>
                      <a:pt x="1251" y="119"/>
                    </a:cubicBezTo>
                    <a:lnTo>
                      <a:pt x="1251" y="2620"/>
                    </a:lnTo>
                    <a:lnTo>
                      <a:pt x="977" y="2620"/>
                    </a:lnTo>
                    <a:lnTo>
                      <a:pt x="977" y="119"/>
                    </a:lnTo>
                    <a:cubicBezTo>
                      <a:pt x="977" y="60"/>
                      <a:pt x="918"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9"/>
              <p:cNvSpPr/>
              <p:nvPr/>
            </p:nvSpPr>
            <p:spPr>
              <a:xfrm>
                <a:off x="2367550"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9"/>
              <p:cNvSpPr/>
              <p:nvPr/>
            </p:nvSpPr>
            <p:spPr>
              <a:xfrm>
                <a:off x="2389575" y="2937400"/>
                <a:ext cx="7475" cy="35150"/>
              </a:xfrm>
              <a:custGeom>
                <a:rect b="b" l="l" r="r" t="t"/>
                <a:pathLst>
                  <a:path extrusionOk="0" h="1406" w="299">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9"/>
              <p:cNvSpPr/>
              <p:nvPr/>
            </p:nvSpPr>
            <p:spPr>
              <a:xfrm>
                <a:off x="2411900"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9"/>
              <p:cNvSpPr/>
              <p:nvPr/>
            </p:nvSpPr>
            <p:spPr>
              <a:xfrm>
                <a:off x="2434225"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9"/>
              <p:cNvSpPr/>
              <p:nvPr/>
            </p:nvSpPr>
            <p:spPr>
              <a:xfrm>
                <a:off x="2456550"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 name="Google Shape;745;p29"/>
          <p:cNvGrpSpPr/>
          <p:nvPr/>
        </p:nvGrpSpPr>
        <p:grpSpPr>
          <a:xfrm>
            <a:off x="5689066" y="1788138"/>
            <a:ext cx="234762" cy="218290"/>
            <a:chOff x="8652775" y="883650"/>
            <a:chExt cx="38125" cy="35450"/>
          </a:xfrm>
        </p:grpSpPr>
        <p:sp>
          <p:nvSpPr>
            <p:cNvPr id="746" name="Google Shape;746;p29"/>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9"/>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9"/>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9"/>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29"/>
          <p:cNvGrpSpPr/>
          <p:nvPr/>
        </p:nvGrpSpPr>
        <p:grpSpPr>
          <a:xfrm>
            <a:off x="6996629" y="2793700"/>
            <a:ext cx="234762" cy="218290"/>
            <a:chOff x="8652775" y="883650"/>
            <a:chExt cx="38125" cy="35450"/>
          </a:xfrm>
        </p:grpSpPr>
        <p:sp>
          <p:nvSpPr>
            <p:cNvPr id="751" name="Google Shape;751;p29"/>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9"/>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9"/>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9"/>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 name="Google Shape;755;p29"/>
          <p:cNvGrpSpPr/>
          <p:nvPr/>
        </p:nvGrpSpPr>
        <p:grpSpPr>
          <a:xfrm>
            <a:off x="3287244" y="3233707"/>
            <a:ext cx="1088317" cy="866935"/>
            <a:chOff x="5784050" y="1584700"/>
            <a:chExt cx="294100" cy="234275"/>
          </a:xfrm>
        </p:grpSpPr>
        <p:sp>
          <p:nvSpPr>
            <p:cNvPr id="756" name="Google Shape;756;p29"/>
            <p:cNvSpPr/>
            <p:nvPr/>
          </p:nvSpPr>
          <p:spPr>
            <a:xfrm>
              <a:off x="5784050" y="1584850"/>
              <a:ext cx="294100" cy="233975"/>
            </a:xfrm>
            <a:custGeom>
              <a:rect b="b" l="l" r="r" t="t"/>
              <a:pathLst>
                <a:path extrusionOk="0" h="9359" w="11764">
                  <a:moveTo>
                    <a:pt x="3941" y="0"/>
                  </a:moveTo>
                  <a:lnTo>
                    <a:pt x="1203" y="2739"/>
                  </a:lnTo>
                  <a:lnTo>
                    <a:pt x="1203" y="3536"/>
                  </a:lnTo>
                  <a:lnTo>
                    <a:pt x="1143" y="3536"/>
                  </a:lnTo>
                  <a:cubicBezTo>
                    <a:pt x="512" y="3536"/>
                    <a:pt x="0" y="4048"/>
                    <a:pt x="0" y="4679"/>
                  </a:cubicBezTo>
                  <a:cubicBezTo>
                    <a:pt x="0" y="5310"/>
                    <a:pt x="512" y="5822"/>
                    <a:pt x="1143" y="5822"/>
                  </a:cubicBezTo>
                  <a:lnTo>
                    <a:pt x="1203" y="5822"/>
                  </a:lnTo>
                  <a:lnTo>
                    <a:pt x="1203" y="6620"/>
                  </a:lnTo>
                  <a:lnTo>
                    <a:pt x="3941" y="9359"/>
                  </a:lnTo>
                  <a:lnTo>
                    <a:pt x="7823" y="9359"/>
                  </a:lnTo>
                  <a:lnTo>
                    <a:pt x="10561" y="6620"/>
                  </a:lnTo>
                  <a:lnTo>
                    <a:pt x="10561" y="5822"/>
                  </a:lnTo>
                  <a:lnTo>
                    <a:pt x="10621" y="5822"/>
                  </a:lnTo>
                  <a:cubicBezTo>
                    <a:pt x="11252" y="5822"/>
                    <a:pt x="11764" y="5310"/>
                    <a:pt x="11764" y="4679"/>
                  </a:cubicBezTo>
                  <a:cubicBezTo>
                    <a:pt x="11764" y="4048"/>
                    <a:pt x="11252" y="3536"/>
                    <a:pt x="10621" y="3536"/>
                  </a:cubicBezTo>
                  <a:lnTo>
                    <a:pt x="10561" y="3536"/>
                  </a:lnTo>
                  <a:lnTo>
                    <a:pt x="10561" y="2739"/>
                  </a:lnTo>
                  <a:lnTo>
                    <a:pt x="7823" y="0"/>
                  </a:ln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 name="Google Shape;757;p29"/>
            <p:cNvGrpSpPr/>
            <p:nvPr/>
          </p:nvGrpSpPr>
          <p:grpSpPr>
            <a:xfrm>
              <a:off x="5784050" y="1584700"/>
              <a:ext cx="294100" cy="234275"/>
              <a:chOff x="5784050" y="-104950"/>
              <a:chExt cx="294100" cy="234275"/>
            </a:xfrm>
          </p:grpSpPr>
          <p:sp>
            <p:nvSpPr>
              <p:cNvPr id="758" name="Google Shape;758;p29"/>
              <p:cNvSpPr/>
              <p:nvPr/>
            </p:nvSpPr>
            <p:spPr>
              <a:xfrm>
                <a:off x="5784050" y="-16550"/>
                <a:ext cx="57175" cy="57175"/>
              </a:xfrm>
              <a:custGeom>
                <a:rect b="b" l="l" r="r" t="t"/>
                <a:pathLst>
                  <a:path extrusionOk="0" h="2287" w="2287">
                    <a:moveTo>
                      <a:pt x="1143" y="1"/>
                    </a:moveTo>
                    <a:cubicBezTo>
                      <a:pt x="512" y="1"/>
                      <a:pt x="0" y="513"/>
                      <a:pt x="0" y="1144"/>
                    </a:cubicBezTo>
                    <a:cubicBezTo>
                      <a:pt x="0" y="1775"/>
                      <a:pt x="512" y="2287"/>
                      <a:pt x="1143" y="2287"/>
                    </a:cubicBezTo>
                    <a:cubicBezTo>
                      <a:pt x="1774" y="2287"/>
                      <a:pt x="2286" y="1775"/>
                      <a:pt x="2286" y="1144"/>
                    </a:cubicBezTo>
                    <a:cubicBezTo>
                      <a:pt x="2286" y="513"/>
                      <a:pt x="1774" y="1"/>
                      <a:pt x="1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9"/>
              <p:cNvSpPr/>
              <p:nvPr/>
            </p:nvSpPr>
            <p:spPr>
              <a:xfrm>
                <a:off x="6020675" y="-16550"/>
                <a:ext cx="57475" cy="57175"/>
              </a:xfrm>
              <a:custGeom>
                <a:rect b="b" l="l" r="r" t="t"/>
                <a:pathLst>
                  <a:path extrusionOk="0" h="2287" w="2299">
                    <a:moveTo>
                      <a:pt x="1156" y="1"/>
                    </a:moveTo>
                    <a:cubicBezTo>
                      <a:pt x="525" y="1"/>
                      <a:pt x="1" y="513"/>
                      <a:pt x="1" y="1144"/>
                    </a:cubicBezTo>
                    <a:cubicBezTo>
                      <a:pt x="1" y="1775"/>
                      <a:pt x="525" y="2287"/>
                      <a:pt x="1156" y="2287"/>
                    </a:cubicBezTo>
                    <a:cubicBezTo>
                      <a:pt x="1787" y="2287"/>
                      <a:pt x="2299" y="1775"/>
                      <a:pt x="2299" y="1144"/>
                    </a:cubicBezTo>
                    <a:cubicBezTo>
                      <a:pt x="2299" y="513"/>
                      <a:pt x="1787" y="1"/>
                      <a:pt x="1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9"/>
              <p:cNvSpPr/>
              <p:nvPr/>
            </p:nvSpPr>
            <p:spPr>
              <a:xfrm>
                <a:off x="5814100" y="-104950"/>
                <a:ext cx="234000" cy="234275"/>
              </a:xfrm>
              <a:custGeom>
                <a:rect b="b" l="l" r="r" t="t"/>
                <a:pathLst>
                  <a:path extrusionOk="0" h="9371" w="9360">
                    <a:moveTo>
                      <a:pt x="2739" y="1"/>
                    </a:moveTo>
                    <a:lnTo>
                      <a:pt x="1" y="2751"/>
                    </a:lnTo>
                    <a:lnTo>
                      <a:pt x="1" y="6621"/>
                    </a:lnTo>
                    <a:lnTo>
                      <a:pt x="2739" y="9371"/>
                    </a:lnTo>
                    <a:lnTo>
                      <a:pt x="6609" y="9371"/>
                    </a:lnTo>
                    <a:lnTo>
                      <a:pt x="9359" y="6621"/>
                    </a:lnTo>
                    <a:lnTo>
                      <a:pt x="9359" y="2751"/>
                    </a:lnTo>
                    <a:lnTo>
                      <a:pt x="660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9"/>
              <p:cNvSpPr/>
              <p:nvPr/>
            </p:nvSpPr>
            <p:spPr>
              <a:xfrm>
                <a:off x="5862025" y="-47800"/>
                <a:ext cx="137850" cy="138150"/>
              </a:xfrm>
              <a:custGeom>
                <a:rect b="b" l="l" r="r" t="t"/>
                <a:pathLst>
                  <a:path extrusionOk="0" h="5526" w="5514">
                    <a:moveTo>
                      <a:pt x="2763" y="1"/>
                    </a:moveTo>
                    <a:cubicBezTo>
                      <a:pt x="1227" y="1"/>
                      <a:pt x="1" y="1239"/>
                      <a:pt x="1" y="2763"/>
                    </a:cubicBezTo>
                    <a:cubicBezTo>
                      <a:pt x="1" y="4287"/>
                      <a:pt x="1239" y="5525"/>
                      <a:pt x="2763" y="5525"/>
                    </a:cubicBezTo>
                    <a:cubicBezTo>
                      <a:pt x="4287" y="5525"/>
                      <a:pt x="5513" y="4287"/>
                      <a:pt x="5513" y="2763"/>
                    </a:cubicBezTo>
                    <a:cubicBezTo>
                      <a:pt x="5513" y="1239"/>
                      <a:pt x="4287" y="1"/>
                      <a:pt x="2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9"/>
              <p:cNvSpPr/>
              <p:nvPr/>
            </p:nvSpPr>
            <p:spPr>
              <a:xfrm>
                <a:off x="5877800" y="-31725"/>
                <a:ext cx="106300" cy="106300"/>
              </a:xfrm>
              <a:custGeom>
                <a:rect b="b" l="l" r="r" t="t"/>
                <a:pathLst>
                  <a:path extrusionOk="0" h="4252" w="4252">
                    <a:moveTo>
                      <a:pt x="2132" y="1"/>
                    </a:moveTo>
                    <a:cubicBezTo>
                      <a:pt x="953" y="1"/>
                      <a:pt x="1" y="953"/>
                      <a:pt x="1" y="2120"/>
                    </a:cubicBezTo>
                    <a:cubicBezTo>
                      <a:pt x="1" y="3299"/>
                      <a:pt x="953" y="4251"/>
                      <a:pt x="2132" y="4251"/>
                    </a:cubicBezTo>
                    <a:cubicBezTo>
                      <a:pt x="3299" y="4251"/>
                      <a:pt x="4251" y="3299"/>
                      <a:pt x="4251" y="2120"/>
                    </a:cubicBezTo>
                    <a:cubicBezTo>
                      <a:pt x="4251" y="953"/>
                      <a:pt x="3299" y="1"/>
                      <a:pt x="21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9"/>
              <p:cNvSpPr/>
              <p:nvPr/>
            </p:nvSpPr>
            <p:spPr>
              <a:xfrm>
                <a:off x="5877800" y="6075"/>
                <a:ext cx="106300" cy="68500"/>
              </a:xfrm>
              <a:custGeom>
                <a:rect b="b" l="l" r="r" t="t"/>
                <a:pathLst>
                  <a:path extrusionOk="0" h="2740" w="4252">
                    <a:moveTo>
                      <a:pt x="96" y="1"/>
                    </a:moveTo>
                    <a:cubicBezTo>
                      <a:pt x="36" y="203"/>
                      <a:pt x="1" y="394"/>
                      <a:pt x="1" y="608"/>
                    </a:cubicBezTo>
                    <a:cubicBezTo>
                      <a:pt x="1" y="1787"/>
                      <a:pt x="953" y="2739"/>
                      <a:pt x="2132" y="2739"/>
                    </a:cubicBezTo>
                    <a:cubicBezTo>
                      <a:pt x="3299" y="2739"/>
                      <a:pt x="4251" y="1787"/>
                      <a:pt x="4251" y="608"/>
                    </a:cubicBezTo>
                    <a:cubicBezTo>
                      <a:pt x="4251" y="406"/>
                      <a:pt x="4227" y="203"/>
                      <a:pt x="4168" y="1"/>
                    </a:cubicBezTo>
                    <a:cubicBezTo>
                      <a:pt x="3906" y="882"/>
                      <a:pt x="3096" y="1525"/>
                      <a:pt x="2132" y="1525"/>
                    </a:cubicBezTo>
                    <a:cubicBezTo>
                      <a:pt x="1168" y="1525"/>
                      <a:pt x="346" y="882"/>
                      <a:pt x="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 name="Google Shape;764;p29"/>
          <p:cNvGrpSpPr/>
          <p:nvPr/>
        </p:nvGrpSpPr>
        <p:grpSpPr>
          <a:xfrm>
            <a:off x="849841" y="4161113"/>
            <a:ext cx="744312" cy="221985"/>
            <a:chOff x="8652775" y="883650"/>
            <a:chExt cx="120875" cy="36050"/>
          </a:xfrm>
        </p:grpSpPr>
        <p:sp>
          <p:nvSpPr>
            <p:cNvPr id="765" name="Google Shape;765;p29"/>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9"/>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9"/>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9"/>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9"/>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9"/>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 name="Google Shape;771;p29"/>
          <p:cNvSpPr/>
          <p:nvPr/>
        </p:nvSpPr>
        <p:spPr>
          <a:xfrm>
            <a:off x="2337118" y="3048582"/>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 name="Google Shape;772;p29"/>
          <p:cNvGrpSpPr/>
          <p:nvPr/>
        </p:nvGrpSpPr>
        <p:grpSpPr>
          <a:xfrm>
            <a:off x="4140791" y="2393763"/>
            <a:ext cx="234762" cy="218290"/>
            <a:chOff x="8652775" y="883650"/>
            <a:chExt cx="38125" cy="35450"/>
          </a:xfrm>
        </p:grpSpPr>
        <p:sp>
          <p:nvSpPr>
            <p:cNvPr id="773" name="Google Shape;773;p29"/>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9"/>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9"/>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p30"/>
          <p:cNvSpPr txBox="1"/>
          <p:nvPr>
            <p:ph type="title"/>
          </p:nvPr>
        </p:nvSpPr>
        <p:spPr>
          <a:xfrm>
            <a:off x="2451423" y="1571250"/>
            <a:ext cx="42411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a:t>
            </a:r>
            <a:endParaRPr/>
          </a:p>
        </p:txBody>
      </p:sp>
      <p:sp>
        <p:nvSpPr>
          <p:cNvPr id="781" name="Google Shape;781;p30"/>
          <p:cNvSpPr txBox="1"/>
          <p:nvPr>
            <p:ph idx="1" type="subTitle"/>
          </p:nvPr>
        </p:nvSpPr>
        <p:spPr>
          <a:xfrm>
            <a:off x="2451400" y="2310150"/>
            <a:ext cx="4241100" cy="126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used Amazon S3 buckets and Jupyter within AWS Sagemaker to analyze the data from R/place data to try to recognise any bots. </a:t>
            </a:r>
            <a:endParaRPr/>
          </a:p>
        </p:txBody>
      </p:sp>
      <p:grpSp>
        <p:nvGrpSpPr>
          <p:cNvPr id="782" name="Google Shape;782;p30"/>
          <p:cNvGrpSpPr/>
          <p:nvPr/>
        </p:nvGrpSpPr>
        <p:grpSpPr>
          <a:xfrm rot="10800000">
            <a:off x="1846616" y="1146450"/>
            <a:ext cx="234762" cy="218290"/>
            <a:chOff x="8652775" y="883650"/>
            <a:chExt cx="38125" cy="35450"/>
          </a:xfrm>
        </p:grpSpPr>
        <p:sp>
          <p:nvSpPr>
            <p:cNvPr id="783" name="Google Shape;783;p30"/>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0"/>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0"/>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30"/>
          <p:cNvGrpSpPr/>
          <p:nvPr/>
        </p:nvGrpSpPr>
        <p:grpSpPr>
          <a:xfrm>
            <a:off x="7124241" y="3824282"/>
            <a:ext cx="234762" cy="218290"/>
            <a:chOff x="8652775" y="883650"/>
            <a:chExt cx="38125" cy="35450"/>
          </a:xfrm>
        </p:grpSpPr>
        <p:sp>
          <p:nvSpPr>
            <p:cNvPr id="787" name="Google Shape;787;p30"/>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0"/>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0"/>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0"/>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30"/>
          <p:cNvGrpSpPr/>
          <p:nvPr/>
        </p:nvGrpSpPr>
        <p:grpSpPr>
          <a:xfrm rot="461313">
            <a:off x="7066456" y="543729"/>
            <a:ext cx="1374880" cy="2436445"/>
            <a:chOff x="2225575" y="3305850"/>
            <a:chExt cx="380125" cy="673625"/>
          </a:xfrm>
        </p:grpSpPr>
        <p:sp>
          <p:nvSpPr>
            <p:cNvPr id="792" name="Google Shape;792;p30"/>
            <p:cNvSpPr/>
            <p:nvPr/>
          </p:nvSpPr>
          <p:spPr>
            <a:xfrm>
              <a:off x="2225850" y="3306013"/>
              <a:ext cx="379850" cy="673300"/>
            </a:xfrm>
            <a:custGeom>
              <a:rect b="b" l="l" r="r" t="t"/>
              <a:pathLst>
                <a:path extrusionOk="0" h="26932" w="15194">
                  <a:moveTo>
                    <a:pt x="8978" y="16395"/>
                  </a:moveTo>
                  <a:lnTo>
                    <a:pt x="8978" y="17097"/>
                  </a:lnTo>
                  <a:lnTo>
                    <a:pt x="8835" y="17097"/>
                  </a:lnTo>
                  <a:cubicBezTo>
                    <a:pt x="8573" y="17097"/>
                    <a:pt x="8359" y="17312"/>
                    <a:pt x="8359" y="17574"/>
                  </a:cubicBezTo>
                  <a:lnTo>
                    <a:pt x="8359" y="17967"/>
                  </a:lnTo>
                  <a:lnTo>
                    <a:pt x="8252" y="17967"/>
                  </a:lnTo>
                  <a:cubicBezTo>
                    <a:pt x="8121" y="17967"/>
                    <a:pt x="8002" y="18074"/>
                    <a:pt x="8002" y="18217"/>
                  </a:cubicBezTo>
                  <a:cubicBezTo>
                    <a:pt x="8002" y="18348"/>
                    <a:pt x="8121" y="18467"/>
                    <a:pt x="8252" y="18467"/>
                  </a:cubicBezTo>
                  <a:lnTo>
                    <a:pt x="8359" y="18467"/>
                  </a:lnTo>
                  <a:lnTo>
                    <a:pt x="8359" y="21634"/>
                  </a:lnTo>
                  <a:lnTo>
                    <a:pt x="8252" y="21634"/>
                  </a:lnTo>
                  <a:cubicBezTo>
                    <a:pt x="8121" y="21634"/>
                    <a:pt x="8002" y="21741"/>
                    <a:pt x="8002" y="21884"/>
                  </a:cubicBezTo>
                  <a:cubicBezTo>
                    <a:pt x="8002" y="22015"/>
                    <a:pt x="8121" y="22134"/>
                    <a:pt x="8252" y="22134"/>
                  </a:cubicBezTo>
                  <a:lnTo>
                    <a:pt x="8359" y="22134"/>
                  </a:lnTo>
                  <a:lnTo>
                    <a:pt x="8359" y="22527"/>
                  </a:lnTo>
                  <a:cubicBezTo>
                    <a:pt x="8359" y="22789"/>
                    <a:pt x="8573" y="22991"/>
                    <a:pt x="8835" y="22991"/>
                  </a:cubicBezTo>
                  <a:lnTo>
                    <a:pt x="8966" y="22991"/>
                  </a:lnTo>
                  <a:lnTo>
                    <a:pt x="8966" y="24086"/>
                  </a:lnTo>
                  <a:cubicBezTo>
                    <a:pt x="8966" y="24086"/>
                    <a:pt x="8978" y="24098"/>
                    <a:pt x="8978" y="24098"/>
                  </a:cubicBezTo>
                  <a:lnTo>
                    <a:pt x="6216" y="24098"/>
                  </a:lnTo>
                  <a:cubicBezTo>
                    <a:pt x="6216" y="24098"/>
                    <a:pt x="6216" y="24086"/>
                    <a:pt x="6216" y="24086"/>
                  </a:cubicBezTo>
                  <a:lnTo>
                    <a:pt x="6216" y="22991"/>
                  </a:lnTo>
                  <a:lnTo>
                    <a:pt x="6359" y="22991"/>
                  </a:lnTo>
                  <a:cubicBezTo>
                    <a:pt x="6621" y="22991"/>
                    <a:pt x="6835" y="22789"/>
                    <a:pt x="6835" y="22527"/>
                  </a:cubicBezTo>
                  <a:lnTo>
                    <a:pt x="6835" y="22134"/>
                  </a:lnTo>
                  <a:lnTo>
                    <a:pt x="6930" y="22134"/>
                  </a:lnTo>
                  <a:cubicBezTo>
                    <a:pt x="7073" y="22134"/>
                    <a:pt x="7180" y="22015"/>
                    <a:pt x="7180" y="21884"/>
                  </a:cubicBezTo>
                  <a:cubicBezTo>
                    <a:pt x="7180" y="21741"/>
                    <a:pt x="7073" y="21634"/>
                    <a:pt x="6930" y="21634"/>
                  </a:cubicBezTo>
                  <a:lnTo>
                    <a:pt x="6835" y="21634"/>
                  </a:lnTo>
                  <a:lnTo>
                    <a:pt x="6835" y="18467"/>
                  </a:lnTo>
                  <a:lnTo>
                    <a:pt x="6930" y="18467"/>
                  </a:lnTo>
                  <a:cubicBezTo>
                    <a:pt x="7073" y="18467"/>
                    <a:pt x="7180" y="18348"/>
                    <a:pt x="7180" y="18217"/>
                  </a:cubicBezTo>
                  <a:cubicBezTo>
                    <a:pt x="7180" y="18074"/>
                    <a:pt x="7073" y="17967"/>
                    <a:pt x="6930" y="17967"/>
                  </a:cubicBezTo>
                  <a:lnTo>
                    <a:pt x="6835" y="17967"/>
                  </a:lnTo>
                  <a:lnTo>
                    <a:pt x="6835" y="17574"/>
                  </a:lnTo>
                  <a:cubicBezTo>
                    <a:pt x="6835" y="17312"/>
                    <a:pt x="6621" y="17097"/>
                    <a:pt x="6359" y="17097"/>
                  </a:cubicBezTo>
                  <a:lnTo>
                    <a:pt x="6216" y="17097"/>
                  </a:lnTo>
                  <a:lnTo>
                    <a:pt x="6216" y="16395"/>
                  </a:lnTo>
                  <a:close/>
                  <a:moveTo>
                    <a:pt x="7597" y="0"/>
                  </a:moveTo>
                  <a:cubicBezTo>
                    <a:pt x="7204" y="0"/>
                    <a:pt x="6895" y="322"/>
                    <a:pt x="6895" y="703"/>
                  </a:cubicBezTo>
                  <a:lnTo>
                    <a:pt x="4811" y="703"/>
                  </a:lnTo>
                  <a:cubicBezTo>
                    <a:pt x="4561" y="703"/>
                    <a:pt x="4359" y="905"/>
                    <a:pt x="4359" y="1167"/>
                  </a:cubicBezTo>
                  <a:lnTo>
                    <a:pt x="4359" y="3203"/>
                  </a:lnTo>
                  <a:cubicBezTo>
                    <a:pt x="4359" y="3119"/>
                    <a:pt x="4287" y="3048"/>
                    <a:pt x="4204" y="3048"/>
                  </a:cubicBezTo>
                  <a:cubicBezTo>
                    <a:pt x="4121" y="3048"/>
                    <a:pt x="4049" y="3119"/>
                    <a:pt x="4049" y="3203"/>
                  </a:cubicBezTo>
                  <a:lnTo>
                    <a:pt x="4049" y="3322"/>
                  </a:lnTo>
                  <a:cubicBezTo>
                    <a:pt x="3775" y="3441"/>
                    <a:pt x="3573" y="3715"/>
                    <a:pt x="3573" y="4036"/>
                  </a:cubicBezTo>
                  <a:cubicBezTo>
                    <a:pt x="3573" y="4358"/>
                    <a:pt x="3775" y="4632"/>
                    <a:pt x="4049" y="4751"/>
                  </a:cubicBezTo>
                  <a:lnTo>
                    <a:pt x="4049" y="4870"/>
                  </a:lnTo>
                  <a:cubicBezTo>
                    <a:pt x="4049" y="4953"/>
                    <a:pt x="4121" y="5013"/>
                    <a:pt x="4204" y="5013"/>
                  </a:cubicBezTo>
                  <a:cubicBezTo>
                    <a:pt x="4287" y="5013"/>
                    <a:pt x="4359" y="4953"/>
                    <a:pt x="4359" y="4870"/>
                  </a:cubicBezTo>
                  <a:lnTo>
                    <a:pt x="4359" y="6906"/>
                  </a:lnTo>
                  <a:cubicBezTo>
                    <a:pt x="4359" y="7156"/>
                    <a:pt x="4561" y="7358"/>
                    <a:pt x="4811" y="7358"/>
                  </a:cubicBezTo>
                  <a:lnTo>
                    <a:pt x="6609" y="7358"/>
                  </a:lnTo>
                  <a:lnTo>
                    <a:pt x="6609" y="7477"/>
                  </a:lnTo>
                  <a:cubicBezTo>
                    <a:pt x="6537" y="7489"/>
                    <a:pt x="6478" y="7549"/>
                    <a:pt x="6478" y="7620"/>
                  </a:cubicBezTo>
                  <a:cubicBezTo>
                    <a:pt x="6478" y="7691"/>
                    <a:pt x="6537" y="7751"/>
                    <a:pt x="6609" y="7763"/>
                  </a:cubicBezTo>
                  <a:lnTo>
                    <a:pt x="6609" y="7906"/>
                  </a:lnTo>
                  <a:cubicBezTo>
                    <a:pt x="6537" y="7906"/>
                    <a:pt x="6478" y="7965"/>
                    <a:pt x="6478" y="8037"/>
                  </a:cubicBezTo>
                  <a:cubicBezTo>
                    <a:pt x="6478" y="8120"/>
                    <a:pt x="6537" y="8180"/>
                    <a:pt x="6609" y="8180"/>
                  </a:cubicBezTo>
                  <a:lnTo>
                    <a:pt x="6609" y="8311"/>
                  </a:lnTo>
                  <a:lnTo>
                    <a:pt x="4537" y="8311"/>
                  </a:lnTo>
                  <a:cubicBezTo>
                    <a:pt x="4323" y="8311"/>
                    <a:pt x="4144" y="8489"/>
                    <a:pt x="4144" y="8703"/>
                  </a:cubicBezTo>
                  <a:lnTo>
                    <a:pt x="4144" y="8799"/>
                  </a:lnTo>
                  <a:lnTo>
                    <a:pt x="3930" y="8799"/>
                  </a:lnTo>
                  <a:lnTo>
                    <a:pt x="3930" y="8763"/>
                  </a:lnTo>
                  <a:cubicBezTo>
                    <a:pt x="3930" y="8692"/>
                    <a:pt x="3870" y="8632"/>
                    <a:pt x="3799" y="8632"/>
                  </a:cubicBezTo>
                  <a:cubicBezTo>
                    <a:pt x="3728" y="8632"/>
                    <a:pt x="3668" y="8692"/>
                    <a:pt x="3668" y="8763"/>
                  </a:cubicBezTo>
                  <a:lnTo>
                    <a:pt x="3668" y="8799"/>
                  </a:lnTo>
                  <a:lnTo>
                    <a:pt x="3466" y="8799"/>
                  </a:lnTo>
                  <a:lnTo>
                    <a:pt x="3466" y="8763"/>
                  </a:lnTo>
                  <a:cubicBezTo>
                    <a:pt x="3466" y="8692"/>
                    <a:pt x="3406" y="8632"/>
                    <a:pt x="3335" y="8632"/>
                  </a:cubicBezTo>
                  <a:cubicBezTo>
                    <a:pt x="3263" y="8632"/>
                    <a:pt x="3204" y="8692"/>
                    <a:pt x="3204" y="8763"/>
                  </a:cubicBezTo>
                  <a:lnTo>
                    <a:pt x="3204" y="8894"/>
                  </a:lnTo>
                  <a:cubicBezTo>
                    <a:pt x="3192" y="8906"/>
                    <a:pt x="3180" y="8918"/>
                    <a:pt x="3168" y="8930"/>
                  </a:cubicBezTo>
                  <a:lnTo>
                    <a:pt x="2501" y="8930"/>
                  </a:lnTo>
                  <a:cubicBezTo>
                    <a:pt x="1477" y="8930"/>
                    <a:pt x="644" y="9751"/>
                    <a:pt x="644" y="10775"/>
                  </a:cubicBezTo>
                  <a:lnTo>
                    <a:pt x="644" y="10966"/>
                  </a:lnTo>
                  <a:lnTo>
                    <a:pt x="572" y="10966"/>
                  </a:lnTo>
                  <a:cubicBezTo>
                    <a:pt x="489" y="10966"/>
                    <a:pt x="430" y="11025"/>
                    <a:pt x="430" y="11109"/>
                  </a:cubicBezTo>
                  <a:cubicBezTo>
                    <a:pt x="430" y="11180"/>
                    <a:pt x="489" y="11251"/>
                    <a:pt x="572" y="11251"/>
                  </a:cubicBezTo>
                  <a:lnTo>
                    <a:pt x="644" y="11251"/>
                  </a:lnTo>
                  <a:lnTo>
                    <a:pt x="644" y="11799"/>
                  </a:lnTo>
                  <a:lnTo>
                    <a:pt x="572" y="11799"/>
                  </a:lnTo>
                  <a:cubicBezTo>
                    <a:pt x="489" y="11799"/>
                    <a:pt x="430" y="11859"/>
                    <a:pt x="430" y="11942"/>
                  </a:cubicBezTo>
                  <a:cubicBezTo>
                    <a:pt x="430" y="12013"/>
                    <a:pt x="489" y="12085"/>
                    <a:pt x="572" y="12085"/>
                  </a:cubicBezTo>
                  <a:lnTo>
                    <a:pt x="644" y="12085"/>
                  </a:lnTo>
                  <a:lnTo>
                    <a:pt x="644" y="12633"/>
                  </a:lnTo>
                  <a:lnTo>
                    <a:pt x="572" y="12633"/>
                  </a:lnTo>
                  <a:cubicBezTo>
                    <a:pt x="489" y="12633"/>
                    <a:pt x="430" y="12692"/>
                    <a:pt x="430" y="12775"/>
                  </a:cubicBezTo>
                  <a:cubicBezTo>
                    <a:pt x="430" y="12847"/>
                    <a:pt x="489" y="12918"/>
                    <a:pt x="572" y="12918"/>
                  </a:cubicBezTo>
                  <a:lnTo>
                    <a:pt x="644" y="12918"/>
                  </a:lnTo>
                  <a:lnTo>
                    <a:pt x="644" y="13466"/>
                  </a:lnTo>
                  <a:lnTo>
                    <a:pt x="572" y="13466"/>
                  </a:lnTo>
                  <a:cubicBezTo>
                    <a:pt x="489" y="13466"/>
                    <a:pt x="430" y="13526"/>
                    <a:pt x="430" y="13609"/>
                  </a:cubicBezTo>
                  <a:cubicBezTo>
                    <a:pt x="430" y="13680"/>
                    <a:pt x="489" y="13752"/>
                    <a:pt x="572" y="13752"/>
                  </a:cubicBezTo>
                  <a:lnTo>
                    <a:pt x="644" y="13752"/>
                  </a:lnTo>
                  <a:lnTo>
                    <a:pt x="644" y="14002"/>
                  </a:lnTo>
                  <a:lnTo>
                    <a:pt x="906" y="14002"/>
                  </a:lnTo>
                  <a:lnTo>
                    <a:pt x="906" y="14395"/>
                  </a:lnTo>
                  <a:lnTo>
                    <a:pt x="739" y="14395"/>
                  </a:lnTo>
                  <a:cubicBezTo>
                    <a:pt x="561" y="14395"/>
                    <a:pt x="430" y="14526"/>
                    <a:pt x="430" y="14704"/>
                  </a:cubicBezTo>
                  <a:cubicBezTo>
                    <a:pt x="430" y="14871"/>
                    <a:pt x="561" y="15014"/>
                    <a:pt x="739" y="15014"/>
                  </a:cubicBezTo>
                  <a:lnTo>
                    <a:pt x="906" y="15014"/>
                  </a:lnTo>
                  <a:lnTo>
                    <a:pt x="906" y="16145"/>
                  </a:lnTo>
                  <a:cubicBezTo>
                    <a:pt x="382" y="16264"/>
                    <a:pt x="1" y="16728"/>
                    <a:pt x="1" y="17288"/>
                  </a:cubicBezTo>
                  <a:lnTo>
                    <a:pt x="477" y="17288"/>
                  </a:lnTo>
                  <a:cubicBezTo>
                    <a:pt x="477" y="16895"/>
                    <a:pt x="787" y="16585"/>
                    <a:pt x="1180" y="16585"/>
                  </a:cubicBezTo>
                  <a:cubicBezTo>
                    <a:pt x="1561" y="16585"/>
                    <a:pt x="1882" y="16895"/>
                    <a:pt x="1882" y="17288"/>
                  </a:cubicBezTo>
                  <a:lnTo>
                    <a:pt x="2358" y="17288"/>
                  </a:lnTo>
                  <a:cubicBezTo>
                    <a:pt x="2358" y="16728"/>
                    <a:pt x="1965" y="16264"/>
                    <a:pt x="1442" y="16145"/>
                  </a:cubicBezTo>
                  <a:lnTo>
                    <a:pt x="1442" y="15014"/>
                  </a:lnTo>
                  <a:lnTo>
                    <a:pt x="1620" y="15014"/>
                  </a:lnTo>
                  <a:cubicBezTo>
                    <a:pt x="1787" y="15014"/>
                    <a:pt x="1930" y="14871"/>
                    <a:pt x="1930" y="14704"/>
                  </a:cubicBezTo>
                  <a:cubicBezTo>
                    <a:pt x="1930" y="14526"/>
                    <a:pt x="1787" y="14395"/>
                    <a:pt x="1620" y="14395"/>
                  </a:cubicBezTo>
                  <a:lnTo>
                    <a:pt x="1442" y="14395"/>
                  </a:lnTo>
                  <a:lnTo>
                    <a:pt x="1442" y="14002"/>
                  </a:lnTo>
                  <a:lnTo>
                    <a:pt x="1704" y="14002"/>
                  </a:lnTo>
                  <a:lnTo>
                    <a:pt x="1704" y="13752"/>
                  </a:lnTo>
                  <a:lnTo>
                    <a:pt x="1787" y="13752"/>
                  </a:lnTo>
                  <a:cubicBezTo>
                    <a:pt x="1858" y="13752"/>
                    <a:pt x="1930" y="13680"/>
                    <a:pt x="1930" y="13609"/>
                  </a:cubicBezTo>
                  <a:cubicBezTo>
                    <a:pt x="1930" y="13526"/>
                    <a:pt x="1870" y="13466"/>
                    <a:pt x="1787" y="13466"/>
                  </a:cubicBezTo>
                  <a:lnTo>
                    <a:pt x="1704" y="13466"/>
                  </a:lnTo>
                  <a:lnTo>
                    <a:pt x="1704" y="12918"/>
                  </a:lnTo>
                  <a:lnTo>
                    <a:pt x="1787" y="12918"/>
                  </a:lnTo>
                  <a:cubicBezTo>
                    <a:pt x="1858" y="12918"/>
                    <a:pt x="1930" y="12847"/>
                    <a:pt x="1930" y="12775"/>
                  </a:cubicBezTo>
                  <a:cubicBezTo>
                    <a:pt x="1930" y="12692"/>
                    <a:pt x="1870" y="12633"/>
                    <a:pt x="1787" y="12633"/>
                  </a:cubicBezTo>
                  <a:lnTo>
                    <a:pt x="1704" y="12633"/>
                  </a:lnTo>
                  <a:lnTo>
                    <a:pt x="1704" y="12085"/>
                  </a:lnTo>
                  <a:lnTo>
                    <a:pt x="1787" y="12085"/>
                  </a:lnTo>
                  <a:cubicBezTo>
                    <a:pt x="1858" y="12085"/>
                    <a:pt x="1930" y="12013"/>
                    <a:pt x="1930" y="11942"/>
                  </a:cubicBezTo>
                  <a:cubicBezTo>
                    <a:pt x="1930" y="11859"/>
                    <a:pt x="1870" y="11799"/>
                    <a:pt x="1787" y="11799"/>
                  </a:cubicBezTo>
                  <a:lnTo>
                    <a:pt x="1704" y="11799"/>
                  </a:lnTo>
                  <a:lnTo>
                    <a:pt x="1704" y="11251"/>
                  </a:lnTo>
                  <a:lnTo>
                    <a:pt x="1787" y="11251"/>
                  </a:lnTo>
                  <a:cubicBezTo>
                    <a:pt x="1858" y="11251"/>
                    <a:pt x="1930" y="11180"/>
                    <a:pt x="1930" y="11109"/>
                  </a:cubicBezTo>
                  <a:cubicBezTo>
                    <a:pt x="1930" y="11025"/>
                    <a:pt x="1870" y="10966"/>
                    <a:pt x="1787" y="10966"/>
                  </a:cubicBezTo>
                  <a:lnTo>
                    <a:pt x="1704" y="10966"/>
                  </a:lnTo>
                  <a:lnTo>
                    <a:pt x="1704" y="10775"/>
                  </a:lnTo>
                  <a:cubicBezTo>
                    <a:pt x="1704" y="10335"/>
                    <a:pt x="2061" y="9977"/>
                    <a:pt x="2501" y="9977"/>
                  </a:cubicBezTo>
                  <a:lnTo>
                    <a:pt x="3168" y="9977"/>
                  </a:lnTo>
                  <a:cubicBezTo>
                    <a:pt x="3180" y="9989"/>
                    <a:pt x="3192" y="10001"/>
                    <a:pt x="3204" y="10013"/>
                  </a:cubicBezTo>
                  <a:lnTo>
                    <a:pt x="3204" y="10144"/>
                  </a:lnTo>
                  <a:cubicBezTo>
                    <a:pt x="3204" y="10216"/>
                    <a:pt x="3263" y="10275"/>
                    <a:pt x="3335" y="10275"/>
                  </a:cubicBezTo>
                  <a:cubicBezTo>
                    <a:pt x="3418" y="10275"/>
                    <a:pt x="3478" y="10216"/>
                    <a:pt x="3478" y="10144"/>
                  </a:cubicBezTo>
                  <a:lnTo>
                    <a:pt x="3478" y="10108"/>
                  </a:lnTo>
                  <a:lnTo>
                    <a:pt x="3668" y="10108"/>
                  </a:lnTo>
                  <a:lnTo>
                    <a:pt x="3668" y="10144"/>
                  </a:lnTo>
                  <a:cubicBezTo>
                    <a:pt x="3668" y="10216"/>
                    <a:pt x="3728" y="10275"/>
                    <a:pt x="3799" y="10275"/>
                  </a:cubicBezTo>
                  <a:cubicBezTo>
                    <a:pt x="3870" y="10275"/>
                    <a:pt x="3930" y="10216"/>
                    <a:pt x="3930" y="10144"/>
                  </a:cubicBezTo>
                  <a:lnTo>
                    <a:pt x="3930" y="10108"/>
                  </a:lnTo>
                  <a:lnTo>
                    <a:pt x="4144" y="10108"/>
                  </a:lnTo>
                  <a:lnTo>
                    <a:pt x="4144" y="13966"/>
                  </a:lnTo>
                  <a:lnTo>
                    <a:pt x="4144" y="14454"/>
                  </a:lnTo>
                  <a:lnTo>
                    <a:pt x="4144" y="14788"/>
                  </a:lnTo>
                  <a:cubicBezTo>
                    <a:pt x="4144" y="15014"/>
                    <a:pt x="4323" y="15180"/>
                    <a:pt x="4537" y="15180"/>
                  </a:cubicBezTo>
                  <a:lnTo>
                    <a:pt x="4799" y="15180"/>
                  </a:lnTo>
                  <a:lnTo>
                    <a:pt x="4799" y="15990"/>
                  </a:lnTo>
                  <a:cubicBezTo>
                    <a:pt x="4799" y="16204"/>
                    <a:pt x="4978" y="16383"/>
                    <a:pt x="5192" y="16383"/>
                  </a:cubicBezTo>
                  <a:lnTo>
                    <a:pt x="5240" y="16383"/>
                  </a:lnTo>
                  <a:lnTo>
                    <a:pt x="5240" y="17097"/>
                  </a:lnTo>
                  <a:lnTo>
                    <a:pt x="5097" y="17097"/>
                  </a:lnTo>
                  <a:cubicBezTo>
                    <a:pt x="4847" y="17097"/>
                    <a:pt x="4632" y="17300"/>
                    <a:pt x="4632" y="17562"/>
                  </a:cubicBezTo>
                  <a:lnTo>
                    <a:pt x="4632" y="17955"/>
                  </a:lnTo>
                  <a:lnTo>
                    <a:pt x="4502" y="17955"/>
                  </a:lnTo>
                  <a:cubicBezTo>
                    <a:pt x="4359" y="17955"/>
                    <a:pt x="4251" y="18074"/>
                    <a:pt x="4251" y="18205"/>
                  </a:cubicBezTo>
                  <a:cubicBezTo>
                    <a:pt x="4251" y="18348"/>
                    <a:pt x="4359" y="18455"/>
                    <a:pt x="4502" y="18455"/>
                  </a:cubicBezTo>
                  <a:lnTo>
                    <a:pt x="4632" y="18455"/>
                  </a:lnTo>
                  <a:lnTo>
                    <a:pt x="4632" y="21622"/>
                  </a:lnTo>
                  <a:lnTo>
                    <a:pt x="4502" y="21622"/>
                  </a:lnTo>
                  <a:cubicBezTo>
                    <a:pt x="4359" y="21622"/>
                    <a:pt x="4251" y="21741"/>
                    <a:pt x="4251" y="21872"/>
                  </a:cubicBezTo>
                  <a:cubicBezTo>
                    <a:pt x="4251" y="22015"/>
                    <a:pt x="4359" y="22122"/>
                    <a:pt x="4502" y="22122"/>
                  </a:cubicBezTo>
                  <a:lnTo>
                    <a:pt x="4632" y="22122"/>
                  </a:lnTo>
                  <a:lnTo>
                    <a:pt x="4632" y="22515"/>
                  </a:lnTo>
                  <a:cubicBezTo>
                    <a:pt x="4632" y="22777"/>
                    <a:pt x="4835" y="22991"/>
                    <a:pt x="5097" y="22991"/>
                  </a:cubicBezTo>
                  <a:lnTo>
                    <a:pt x="5240" y="22991"/>
                  </a:lnTo>
                  <a:lnTo>
                    <a:pt x="5240" y="24074"/>
                  </a:lnTo>
                  <a:cubicBezTo>
                    <a:pt x="5240" y="24086"/>
                    <a:pt x="5240" y="24086"/>
                    <a:pt x="5240" y="24098"/>
                  </a:cubicBezTo>
                  <a:lnTo>
                    <a:pt x="4406" y="24098"/>
                  </a:lnTo>
                  <a:cubicBezTo>
                    <a:pt x="4275" y="24098"/>
                    <a:pt x="4156" y="24182"/>
                    <a:pt x="4097" y="24289"/>
                  </a:cubicBezTo>
                  <a:lnTo>
                    <a:pt x="3370" y="24289"/>
                  </a:lnTo>
                  <a:lnTo>
                    <a:pt x="3370" y="23229"/>
                  </a:lnTo>
                  <a:cubicBezTo>
                    <a:pt x="3549" y="23170"/>
                    <a:pt x="3680" y="22991"/>
                    <a:pt x="3680" y="22777"/>
                  </a:cubicBezTo>
                  <a:lnTo>
                    <a:pt x="3680" y="21515"/>
                  </a:lnTo>
                  <a:lnTo>
                    <a:pt x="3680" y="20645"/>
                  </a:lnTo>
                  <a:cubicBezTo>
                    <a:pt x="3680" y="20384"/>
                    <a:pt x="3466" y="20157"/>
                    <a:pt x="3192" y="20157"/>
                  </a:cubicBezTo>
                  <a:lnTo>
                    <a:pt x="1311" y="20157"/>
                  </a:lnTo>
                  <a:cubicBezTo>
                    <a:pt x="1049" y="20157"/>
                    <a:pt x="822" y="20384"/>
                    <a:pt x="822" y="20645"/>
                  </a:cubicBezTo>
                  <a:lnTo>
                    <a:pt x="822" y="21515"/>
                  </a:lnTo>
                  <a:lnTo>
                    <a:pt x="822" y="22777"/>
                  </a:lnTo>
                  <a:cubicBezTo>
                    <a:pt x="822" y="22991"/>
                    <a:pt x="953" y="23170"/>
                    <a:pt x="1144" y="23229"/>
                  </a:cubicBezTo>
                  <a:lnTo>
                    <a:pt x="1144" y="25694"/>
                  </a:lnTo>
                  <a:lnTo>
                    <a:pt x="1144" y="26444"/>
                  </a:lnTo>
                  <a:cubicBezTo>
                    <a:pt x="1144" y="26718"/>
                    <a:pt x="1358" y="26932"/>
                    <a:pt x="1632" y="26932"/>
                  </a:cubicBezTo>
                  <a:lnTo>
                    <a:pt x="2870" y="26932"/>
                  </a:lnTo>
                  <a:cubicBezTo>
                    <a:pt x="3144" y="26932"/>
                    <a:pt x="3370" y="26718"/>
                    <a:pt x="3370" y="26444"/>
                  </a:cubicBezTo>
                  <a:lnTo>
                    <a:pt x="3370" y="25694"/>
                  </a:lnTo>
                  <a:lnTo>
                    <a:pt x="3370" y="24574"/>
                  </a:lnTo>
                  <a:lnTo>
                    <a:pt x="4097" y="24574"/>
                  </a:lnTo>
                  <a:cubicBezTo>
                    <a:pt x="4156" y="24682"/>
                    <a:pt x="4275" y="24765"/>
                    <a:pt x="4406" y="24765"/>
                  </a:cubicBezTo>
                  <a:lnTo>
                    <a:pt x="4573" y="24765"/>
                  </a:lnTo>
                  <a:lnTo>
                    <a:pt x="4573" y="25241"/>
                  </a:lnTo>
                  <a:cubicBezTo>
                    <a:pt x="4573" y="25456"/>
                    <a:pt x="4752" y="25634"/>
                    <a:pt x="4978" y="25634"/>
                  </a:cubicBezTo>
                  <a:lnTo>
                    <a:pt x="10217" y="25634"/>
                  </a:lnTo>
                  <a:cubicBezTo>
                    <a:pt x="10431" y="25634"/>
                    <a:pt x="10609" y="25456"/>
                    <a:pt x="10609" y="25241"/>
                  </a:cubicBezTo>
                  <a:lnTo>
                    <a:pt x="10609" y="24765"/>
                  </a:lnTo>
                  <a:lnTo>
                    <a:pt x="10788" y="24765"/>
                  </a:lnTo>
                  <a:cubicBezTo>
                    <a:pt x="10919" y="24765"/>
                    <a:pt x="11038" y="24682"/>
                    <a:pt x="11086" y="24574"/>
                  </a:cubicBezTo>
                  <a:lnTo>
                    <a:pt x="11824" y="24574"/>
                  </a:lnTo>
                  <a:lnTo>
                    <a:pt x="11824" y="25694"/>
                  </a:lnTo>
                  <a:lnTo>
                    <a:pt x="11824" y="26444"/>
                  </a:lnTo>
                  <a:cubicBezTo>
                    <a:pt x="11824" y="26718"/>
                    <a:pt x="12050" y="26932"/>
                    <a:pt x="12312" y="26932"/>
                  </a:cubicBezTo>
                  <a:lnTo>
                    <a:pt x="13562" y="26932"/>
                  </a:lnTo>
                  <a:cubicBezTo>
                    <a:pt x="13824" y="26932"/>
                    <a:pt x="14050" y="26718"/>
                    <a:pt x="14050" y="26444"/>
                  </a:cubicBezTo>
                  <a:lnTo>
                    <a:pt x="14050" y="25694"/>
                  </a:lnTo>
                  <a:lnTo>
                    <a:pt x="14050" y="23229"/>
                  </a:lnTo>
                  <a:cubicBezTo>
                    <a:pt x="14229" y="23170"/>
                    <a:pt x="14372" y="22991"/>
                    <a:pt x="14372" y="22777"/>
                  </a:cubicBezTo>
                  <a:lnTo>
                    <a:pt x="14372" y="21515"/>
                  </a:lnTo>
                  <a:lnTo>
                    <a:pt x="14372" y="20645"/>
                  </a:lnTo>
                  <a:cubicBezTo>
                    <a:pt x="14372" y="20384"/>
                    <a:pt x="14146" y="20157"/>
                    <a:pt x="13872" y="20157"/>
                  </a:cubicBezTo>
                  <a:lnTo>
                    <a:pt x="12002" y="20157"/>
                  </a:lnTo>
                  <a:cubicBezTo>
                    <a:pt x="11729" y="20157"/>
                    <a:pt x="11502" y="20384"/>
                    <a:pt x="11502" y="20645"/>
                  </a:cubicBezTo>
                  <a:lnTo>
                    <a:pt x="11502" y="21515"/>
                  </a:lnTo>
                  <a:lnTo>
                    <a:pt x="11502" y="22777"/>
                  </a:lnTo>
                  <a:cubicBezTo>
                    <a:pt x="11502" y="22991"/>
                    <a:pt x="11645" y="23170"/>
                    <a:pt x="11824" y="23229"/>
                  </a:cubicBezTo>
                  <a:lnTo>
                    <a:pt x="11824" y="24289"/>
                  </a:lnTo>
                  <a:lnTo>
                    <a:pt x="11086" y="24289"/>
                  </a:lnTo>
                  <a:cubicBezTo>
                    <a:pt x="11038" y="24182"/>
                    <a:pt x="10919" y="24098"/>
                    <a:pt x="10788" y="24098"/>
                  </a:cubicBezTo>
                  <a:lnTo>
                    <a:pt x="9943" y="24098"/>
                  </a:lnTo>
                  <a:cubicBezTo>
                    <a:pt x="9943" y="24086"/>
                    <a:pt x="9955" y="24086"/>
                    <a:pt x="9955" y="24074"/>
                  </a:cubicBezTo>
                  <a:lnTo>
                    <a:pt x="9955" y="22991"/>
                  </a:lnTo>
                  <a:lnTo>
                    <a:pt x="10086" y="22991"/>
                  </a:lnTo>
                  <a:cubicBezTo>
                    <a:pt x="10347" y="22991"/>
                    <a:pt x="10562" y="22777"/>
                    <a:pt x="10562" y="22515"/>
                  </a:cubicBezTo>
                  <a:lnTo>
                    <a:pt x="10562" y="22122"/>
                  </a:lnTo>
                  <a:lnTo>
                    <a:pt x="10693" y="22122"/>
                  </a:lnTo>
                  <a:cubicBezTo>
                    <a:pt x="10836" y="22122"/>
                    <a:pt x="10943" y="22015"/>
                    <a:pt x="10943" y="21872"/>
                  </a:cubicBezTo>
                  <a:cubicBezTo>
                    <a:pt x="10943" y="21741"/>
                    <a:pt x="10836" y="21622"/>
                    <a:pt x="10693" y="21622"/>
                  </a:cubicBezTo>
                  <a:lnTo>
                    <a:pt x="10562" y="21622"/>
                  </a:lnTo>
                  <a:lnTo>
                    <a:pt x="10562" y="18455"/>
                  </a:lnTo>
                  <a:lnTo>
                    <a:pt x="10693" y="18455"/>
                  </a:lnTo>
                  <a:cubicBezTo>
                    <a:pt x="10836" y="18455"/>
                    <a:pt x="10943" y="18348"/>
                    <a:pt x="10943" y="18205"/>
                  </a:cubicBezTo>
                  <a:cubicBezTo>
                    <a:pt x="10943" y="18074"/>
                    <a:pt x="10836" y="17955"/>
                    <a:pt x="10693" y="17955"/>
                  </a:cubicBezTo>
                  <a:lnTo>
                    <a:pt x="10562" y="17955"/>
                  </a:lnTo>
                  <a:lnTo>
                    <a:pt x="10562" y="17562"/>
                  </a:lnTo>
                  <a:cubicBezTo>
                    <a:pt x="10562" y="17300"/>
                    <a:pt x="10347" y="17097"/>
                    <a:pt x="10086" y="17097"/>
                  </a:cubicBezTo>
                  <a:lnTo>
                    <a:pt x="9955" y="17097"/>
                  </a:lnTo>
                  <a:lnTo>
                    <a:pt x="9955" y="16383"/>
                  </a:lnTo>
                  <a:lnTo>
                    <a:pt x="10002" y="16383"/>
                  </a:lnTo>
                  <a:cubicBezTo>
                    <a:pt x="10217" y="16383"/>
                    <a:pt x="10395" y="16204"/>
                    <a:pt x="10395" y="15990"/>
                  </a:cubicBezTo>
                  <a:lnTo>
                    <a:pt x="10395" y="15180"/>
                  </a:lnTo>
                  <a:lnTo>
                    <a:pt x="10645" y="15180"/>
                  </a:lnTo>
                  <a:cubicBezTo>
                    <a:pt x="10871" y="15180"/>
                    <a:pt x="11050" y="15014"/>
                    <a:pt x="11050" y="14788"/>
                  </a:cubicBezTo>
                  <a:lnTo>
                    <a:pt x="11050" y="14454"/>
                  </a:lnTo>
                  <a:lnTo>
                    <a:pt x="11050" y="13966"/>
                  </a:lnTo>
                  <a:lnTo>
                    <a:pt x="11050" y="10108"/>
                  </a:lnTo>
                  <a:lnTo>
                    <a:pt x="11264" y="10108"/>
                  </a:lnTo>
                  <a:lnTo>
                    <a:pt x="11264" y="10144"/>
                  </a:lnTo>
                  <a:cubicBezTo>
                    <a:pt x="11264" y="10216"/>
                    <a:pt x="11324" y="10275"/>
                    <a:pt x="11395" y="10275"/>
                  </a:cubicBezTo>
                  <a:cubicBezTo>
                    <a:pt x="11467" y="10275"/>
                    <a:pt x="11526" y="10216"/>
                    <a:pt x="11526" y="10144"/>
                  </a:cubicBezTo>
                  <a:lnTo>
                    <a:pt x="11526" y="10108"/>
                  </a:lnTo>
                  <a:lnTo>
                    <a:pt x="11717" y="10108"/>
                  </a:lnTo>
                  <a:lnTo>
                    <a:pt x="11717" y="10144"/>
                  </a:lnTo>
                  <a:cubicBezTo>
                    <a:pt x="11717" y="10216"/>
                    <a:pt x="11776" y="10275"/>
                    <a:pt x="11848" y="10275"/>
                  </a:cubicBezTo>
                  <a:cubicBezTo>
                    <a:pt x="11931" y="10275"/>
                    <a:pt x="11991" y="10216"/>
                    <a:pt x="11991" y="10144"/>
                  </a:cubicBezTo>
                  <a:lnTo>
                    <a:pt x="11991" y="10013"/>
                  </a:lnTo>
                  <a:cubicBezTo>
                    <a:pt x="12002" y="10001"/>
                    <a:pt x="12014" y="9989"/>
                    <a:pt x="12026" y="9977"/>
                  </a:cubicBezTo>
                  <a:lnTo>
                    <a:pt x="12693" y="9977"/>
                  </a:lnTo>
                  <a:cubicBezTo>
                    <a:pt x="13134" y="9977"/>
                    <a:pt x="13479" y="10335"/>
                    <a:pt x="13479" y="10775"/>
                  </a:cubicBezTo>
                  <a:lnTo>
                    <a:pt x="13479" y="10966"/>
                  </a:lnTo>
                  <a:lnTo>
                    <a:pt x="13407" y="10966"/>
                  </a:lnTo>
                  <a:cubicBezTo>
                    <a:pt x="13324" y="10966"/>
                    <a:pt x="13265" y="11025"/>
                    <a:pt x="13265" y="11109"/>
                  </a:cubicBezTo>
                  <a:cubicBezTo>
                    <a:pt x="13265" y="11180"/>
                    <a:pt x="13324" y="11251"/>
                    <a:pt x="13407" y="11251"/>
                  </a:cubicBezTo>
                  <a:lnTo>
                    <a:pt x="13479" y="11251"/>
                  </a:lnTo>
                  <a:lnTo>
                    <a:pt x="13479" y="11799"/>
                  </a:lnTo>
                  <a:lnTo>
                    <a:pt x="13407" y="11799"/>
                  </a:lnTo>
                  <a:cubicBezTo>
                    <a:pt x="13324" y="11799"/>
                    <a:pt x="13265" y="11859"/>
                    <a:pt x="13265" y="11942"/>
                  </a:cubicBezTo>
                  <a:cubicBezTo>
                    <a:pt x="13265" y="12013"/>
                    <a:pt x="13324" y="12085"/>
                    <a:pt x="13407" y="12085"/>
                  </a:cubicBezTo>
                  <a:lnTo>
                    <a:pt x="13479" y="12085"/>
                  </a:lnTo>
                  <a:lnTo>
                    <a:pt x="13479" y="12633"/>
                  </a:lnTo>
                  <a:lnTo>
                    <a:pt x="13407" y="12633"/>
                  </a:lnTo>
                  <a:cubicBezTo>
                    <a:pt x="13324" y="12633"/>
                    <a:pt x="13265" y="12692"/>
                    <a:pt x="13265" y="12775"/>
                  </a:cubicBezTo>
                  <a:cubicBezTo>
                    <a:pt x="13265" y="12847"/>
                    <a:pt x="13324" y="12918"/>
                    <a:pt x="13407" y="12918"/>
                  </a:cubicBezTo>
                  <a:lnTo>
                    <a:pt x="13479" y="12918"/>
                  </a:lnTo>
                  <a:lnTo>
                    <a:pt x="13479" y="13466"/>
                  </a:lnTo>
                  <a:lnTo>
                    <a:pt x="13407" y="13466"/>
                  </a:lnTo>
                  <a:cubicBezTo>
                    <a:pt x="13324" y="13466"/>
                    <a:pt x="13265" y="13526"/>
                    <a:pt x="13265" y="13609"/>
                  </a:cubicBezTo>
                  <a:cubicBezTo>
                    <a:pt x="13265" y="13680"/>
                    <a:pt x="13324" y="13752"/>
                    <a:pt x="13407" y="13752"/>
                  </a:cubicBezTo>
                  <a:lnTo>
                    <a:pt x="13479" y="13752"/>
                  </a:lnTo>
                  <a:lnTo>
                    <a:pt x="13479" y="14002"/>
                  </a:lnTo>
                  <a:lnTo>
                    <a:pt x="13753" y="14002"/>
                  </a:lnTo>
                  <a:lnTo>
                    <a:pt x="13753" y="14395"/>
                  </a:lnTo>
                  <a:lnTo>
                    <a:pt x="13574" y="14395"/>
                  </a:lnTo>
                  <a:cubicBezTo>
                    <a:pt x="13407" y="14395"/>
                    <a:pt x="13265" y="14526"/>
                    <a:pt x="13265" y="14704"/>
                  </a:cubicBezTo>
                  <a:cubicBezTo>
                    <a:pt x="13265" y="14871"/>
                    <a:pt x="13407" y="15014"/>
                    <a:pt x="13574" y="15014"/>
                  </a:cubicBezTo>
                  <a:lnTo>
                    <a:pt x="13753" y="15014"/>
                  </a:lnTo>
                  <a:lnTo>
                    <a:pt x="13753" y="16145"/>
                  </a:lnTo>
                  <a:cubicBezTo>
                    <a:pt x="13229" y="16264"/>
                    <a:pt x="12836" y="16728"/>
                    <a:pt x="12836" y="17288"/>
                  </a:cubicBezTo>
                  <a:lnTo>
                    <a:pt x="13312" y="17288"/>
                  </a:lnTo>
                  <a:cubicBezTo>
                    <a:pt x="13312" y="16895"/>
                    <a:pt x="13622" y="16585"/>
                    <a:pt x="14015" y="16585"/>
                  </a:cubicBezTo>
                  <a:cubicBezTo>
                    <a:pt x="14408" y="16585"/>
                    <a:pt x="14717" y="16895"/>
                    <a:pt x="14717" y="17288"/>
                  </a:cubicBezTo>
                  <a:lnTo>
                    <a:pt x="15193" y="17288"/>
                  </a:lnTo>
                  <a:cubicBezTo>
                    <a:pt x="15193" y="16728"/>
                    <a:pt x="14800" y="16264"/>
                    <a:pt x="14277" y="16145"/>
                  </a:cubicBezTo>
                  <a:lnTo>
                    <a:pt x="14277" y="15014"/>
                  </a:lnTo>
                  <a:lnTo>
                    <a:pt x="14455" y="15014"/>
                  </a:lnTo>
                  <a:cubicBezTo>
                    <a:pt x="14622" y="15014"/>
                    <a:pt x="14765" y="14871"/>
                    <a:pt x="14765" y="14704"/>
                  </a:cubicBezTo>
                  <a:cubicBezTo>
                    <a:pt x="14765" y="14526"/>
                    <a:pt x="14622" y="14395"/>
                    <a:pt x="14455" y="14395"/>
                  </a:cubicBezTo>
                  <a:lnTo>
                    <a:pt x="14277" y="14395"/>
                  </a:lnTo>
                  <a:lnTo>
                    <a:pt x="14277" y="14002"/>
                  </a:lnTo>
                  <a:lnTo>
                    <a:pt x="14538" y="14002"/>
                  </a:lnTo>
                  <a:lnTo>
                    <a:pt x="14538" y="13752"/>
                  </a:lnTo>
                  <a:lnTo>
                    <a:pt x="14622" y="13752"/>
                  </a:lnTo>
                  <a:cubicBezTo>
                    <a:pt x="14693" y="13752"/>
                    <a:pt x="14765" y="13680"/>
                    <a:pt x="14765" y="13609"/>
                  </a:cubicBezTo>
                  <a:cubicBezTo>
                    <a:pt x="14765" y="13526"/>
                    <a:pt x="14705" y="13466"/>
                    <a:pt x="14622" y="13466"/>
                  </a:cubicBezTo>
                  <a:lnTo>
                    <a:pt x="14538" y="13466"/>
                  </a:lnTo>
                  <a:lnTo>
                    <a:pt x="14538" y="12918"/>
                  </a:lnTo>
                  <a:lnTo>
                    <a:pt x="14622" y="12918"/>
                  </a:lnTo>
                  <a:cubicBezTo>
                    <a:pt x="14693" y="12918"/>
                    <a:pt x="14765" y="12847"/>
                    <a:pt x="14765" y="12775"/>
                  </a:cubicBezTo>
                  <a:cubicBezTo>
                    <a:pt x="14765" y="12692"/>
                    <a:pt x="14705" y="12633"/>
                    <a:pt x="14622" y="12633"/>
                  </a:cubicBezTo>
                  <a:lnTo>
                    <a:pt x="14538" y="12633"/>
                  </a:lnTo>
                  <a:lnTo>
                    <a:pt x="14538" y="12085"/>
                  </a:lnTo>
                  <a:lnTo>
                    <a:pt x="14622" y="12085"/>
                  </a:lnTo>
                  <a:cubicBezTo>
                    <a:pt x="14693" y="12085"/>
                    <a:pt x="14765" y="12013"/>
                    <a:pt x="14765" y="11942"/>
                  </a:cubicBezTo>
                  <a:cubicBezTo>
                    <a:pt x="14765" y="11859"/>
                    <a:pt x="14705" y="11799"/>
                    <a:pt x="14622" y="11799"/>
                  </a:cubicBezTo>
                  <a:lnTo>
                    <a:pt x="14538" y="11799"/>
                  </a:lnTo>
                  <a:lnTo>
                    <a:pt x="14538" y="11251"/>
                  </a:lnTo>
                  <a:lnTo>
                    <a:pt x="14622" y="11251"/>
                  </a:lnTo>
                  <a:cubicBezTo>
                    <a:pt x="14693" y="11251"/>
                    <a:pt x="14765" y="11180"/>
                    <a:pt x="14765" y="11109"/>
                  </a:cubicBezTo>
                  <a:cubicBezTo>
                    <a:pt x="14765" y="11025"/>
                    <a:pt x="14705" y="10966"/>
                    <a:pt x="14622" y="10966"/>
                  </a:cubicBezTo>
                  <a:lnTo>
                    <a:pt x="14538" y="10966"/>
                  </a:lnTo>
                  <a:lnTo>
                    <a:pt x="14538" y="10775"/>
                  </a:lnTo>
                  <a:cubicBezTo>
                    <a:pt x="14538" y="9751"/>
                    <a:pt x="13705" y="8930"/>
                    <a:pt x="12693" y="8930"/>
                  </a:cubicBezTo>
                  <a:lnTo>
                    <a:pt x="12026" y="8930"/>
                  </a:lnTo>
                  <a:cubicBezTo>
                    <a:pt x="12014" y="8918"/>
                    <a:pt x="12002" y="8906"/>
                    <a:pt x="11991" y="8894"/>
                  </a:cubicBezTo>
                  <a:lnTo>
                    <a:pt x="11991" y="8763"/>
                  </a:lnTo>
                  <a:cubicBezTo>
                    <a:pt x="11991" y="8692"/>
                    <a:pt x="11931" y="8632"/>
                    <a:pt x="11848" y="8632"/>
                  </a:cubicBezTo>
                  <a:cubicBezTo>
                    <a:pt x="11776" y="8632"/>
                    <a:pt x="11717" y="8692"/>
                    <a:pt x="11717" y="8763"/>
                  </a:cubicBezTo>
                  <a:lnTo>
                    <a:pt x="11717" y="8799"/>
                  </a:lnTo>
                  <a:lnTo>
                    <a:pt x="11526" y="8799"/>
                  </a:lnTo>
                  <a:lnTo>
                    <a:pt x="11526" y="8763"/>
                  </a:lnTo>
                  <a:cubicBezTo>
                    <a:pt x="11526" y="8692"/>
                    <a:pt x="11467" y="8632"/>
                    <a:pt x="11395" y="8632"/>
                  </a:cubicBezTo>
                  <a:cubicBezTo>
                    <a:pt x="11324" y="8632"/>
                    <a:pt x="11264" y="8692"/>
                    <a:pt x="11264" y="8763"/>
                  </a:cubicBezTo>
                  <a:lnTo>
                    <a:pt x="11264" y="8799"/>
                  </a:lnTo>
                  <a:lnTo>
                    <a:pt x="11050" y="8799"/>
                  </a:lnTo>
                  <a:lnTo>
                    <a:pt x="11050" y="8703"/>
                  </a:lnTo>
                  <a:cubicBezTo>
                    <a:pt x="11050" y="8489"/>
                    <a:pt x="10871" y="8311"/>
                    <a:pt x="10645" y="8311"/>
                  </a:cubicBezTo>
                  <a:lnTo>
                    <a:pt x="8573" y="8311"/>
                  </a:lnTo>
                  <a:lnTo>
                    <a:pt x="8573" y="8180"/>
                  </a:lnTo>
                  <a:cubicBezTo>
                    <a:pt x="8645" y="8180"/>
                    <a:pt x="8716" y="8120"/>
                    <a:pt x="8716" y="8037"/>
                  </a:cubicBezTo>
                  <a:cubicBezTo>
                    <a:pt x="8716" y="7965"/>
                    <a:pt x="8657" y="7906"/>
                    <a:pt x="8573" y="7906"/>
                  </a:cubicBezTo>
                  <a:lnTo>
                    <a:pt x="8573" y="7763"/>
                  </a:lnTo>
                  <a:cubicBezTo>
                    <a:pt x="8645" y="7751"/>
                    <a:pt x="8716" y="7691"/>
                    <a:pt x="8716" y="7620"/>
                  </a:cubicBezTo>
                  <a:cubicBezTo>
                    <a:pt x="8716" y="7549"/>
                    <a:pt x="8657" y="7489"/>
                    <a:pt x="8573" y="7477"/>
                  </a:cubicBezTo>
                  <a:lnTo>
                    <a:pt x="8573" y="7358"/>
                  </a:lnTo>
                  <a:lnTo>
                    <a:pt x="10371" y="7358"/>
                  </a:lnTo>
                  <a:cubicBezTo>
                    <a:pt x="10633" y="7358"/>
                    <a:pt x="10836" y="7156"/>
                    <a:pt x="10836" y="6906"/>
                  </a:cubicBezTo>
                  <a:lnTo>
                    <a:pt x="10836" y="4870"/>
                  </a:lnTo>
                  <a:cubicBezTo>
                    <a:pt x="10836" y="4953"/>
                    <a:pt x="10907" y="5013"/>
                    <a:pt x="10990" y="5013"/>
                  </a:cubicBezTo>
                  <a:cubicBezTo>
                    <a:pt x="11074" y="5013"/>
                    <a:pt x="11145" y="4953"/>
                    <a:pt x="11145" y="4870"/>
                  </a:cubicBezTo>
                  <a:lnTo>
                    <a:pt x="11145" y="4751"/>
                  </a:lnTo>
                  <a:cubicBezTo>
                    <a:pt x="11419" y="4632"/>
                    <a:pt x="11610" y="4358"/>
                    <a:pt x="11610" y="4036"/>
                  </a:cubicBezTo>
                  <a:cubicBezTo>
                    <a:pt x="11610" y="3715"/>
                    <a:pt x="11419" y="3441"/>
                    <a:pt x="11145" y="3322"/>
                  </a:cubicBezTo>
                  <a:lnTo>
                    <a:pt x="11145" y="3203"/>
                  </a:lnTo>
                  <a:cubicBezTo>
                    <a:pt x="11145" y="3119"/>
                    <a:pt x="11074" y="3048"/>
                    <a:pt x="10990" y="3048"/>
                  </a:cubicBezTo>
                  <a:cubicBezTo>
                    <a:pt x="10907" y="3048"/>
                    <a:pt x="10836" y="3119"/>
                    <a:pt x="10836" y="3203"/>
                  </a:cubicBezTo>
                  <a:lnTo>
                    <a:pt x="10836" y="1167"/>
                  </a:lnTo>
                  <a:cubicBezTo>
                    <a:pt x="10836" y="905"/>
                    <a:pt x="10633" y="703"/>
                    <a:pt x="10371" y="703"/>
                  </a:cubicBezTo>
                  <a:lnTo>
                    <a:pt x="8300" y="703"/>
                  </a:lnTo>
                  <a:cubicBezTo>
                    <a:pt x="8300" y="322"/>
                    <a:pt x="7978" y="0"/>
                    <a:pt x="7597"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 name="Google Shape;793;p30"/>
            <p:cNvGrpSpPr/>
            <p:nvPr/>
          </p:nvGrpSpPr>
          <p:grpSpPr>
            <a:xfrm>
              <a:off x="2225575" y="3305850"/>
              <a:ext cx="380125" cy="673625"/>
              <a:chOff x="2225575" y="2801950"/>
              <a:chExt cx="380125" cy="673625"/>
            </a:xfrm>
          </p:grpSpPr>
          <p:sp>
            <p:nvSpPr>
              <p:cNvPr id="794" name="Google Shape;794;p30"/>
              <p:cNvSpPr/>
              <p:nvPr/>
            </p:nvSpPr>
            <p:spPr>
              <a:xfrm>
                <a:off x="2356825" y="3197850"/>
                <a:ext cx="24425" cy="54500"/>
              </a:xfrm>
              <a:custGeom>
                <a:rect b="b" l="l" r="r" t="t"/>
                <a:pathLst>
                  <a:path extrusionOk="0" h="2180" w="977">
                    <a:moveTo>
                      <a:pt x="465" y="0"/>
                    </a:moveTo>
                    <a:cubicBezTo>
                      <a:pt x="215" y="0"/>
                      <a:pt x="1" y="203"/>
                      <a:pt x="1" y="465"/>
                    </a:cubicBezTo>
                    <a:lnTo>
                      <a:pt x="1" y="1703"/>
                    </a:lnTo>
                    <a:cubicBezTo>
                      <a:pt x="1" y="1965"/>
                      <a:pt x="215" y="2179"/>
                      <a:pt x="465" y="2179"/>
                    </a:cubicBezTo>
                    <a:lnTo>
                      <a:pt x="513" y="2179"/>
                    </a:lnTo>
                    <a:cubicBezTo>
                      <a:pt x="763" y="2179"/>
                      <a:pt x="977" y="1965"/>
                      <a:pt x="977" y="1703"/>
                    </a:cubicBezTo>
                    <a:lnTo>
                      <a:pt x="977" y="465"/>
                    </a:lnTo>
                    <a:cubicBezTo>
                      <a:pt x="977" y="203"/>
                      <a:pt x="763" y="0"/>
                      <a:pt x="5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0"/>
              <p:cNvSpPr/>
              <p:nvPr/>
            </p:nvSpPr>
            <p:spPr>
              <a:xfrm>
                <a:off x="2356825" y="3361250"/>
                <a:ext cx="24425" cy="54500"/>
              </a:xfrm>
              <a:custGeom>
                <a:rect b="b" l="l" r="r" t="t"/>
                <a:pathLst>
                  <a:path extrusionOk="0" h="2180" w="977">
                    <a:moveTo>
                      <a:pt x="465" y="1"/>
                    </a:moveTo>
                    <a:cubicBezTo>
                      <a:pt x="215" y="1"/>
                      <a:pt x="1" y="215"/>
                      <a:pt x="1" y="477"/>
                    </a:cubicBezTo>
                    <a:lnTo>
                      <a:pt x="1" y="1715"/>
                    </a:lnTo>
                    <a:cubicBezTo>
                      <a:pt x="1" y="1977"/>
                      <a:pt x="215" y="2180"/>
                      <a:pt x="465" y="2180"/>
                    </a:cubicBezTo>
                    <a:lnTo>
                      <a:pt x="513" y="2180"/>
                    </a:lnTo>
                    <a:cubicBezTo>
                      <a:pt x="763" y="2180"/>
                      <a:pt x="977" y="1977"/>
                      <a:pt x="977" y="1715"/>
                    </a:cubicBezTo>
                    <a:lnTo>
                      <a:pt x="977" y="477"/>
                    </a:lnTo>
                    <a:cubicBezTo>
                      <a:pt x="977" y="215"/>
                      <a:pt x="763" y="1"/>
                      <a:pt x="5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0"/>
              <p:cNvSpPr/>
              <p:nvPr/>
            </p:nvSpPr>
            <p:spPr>
              <a:xfrm>
                <a:off x="2341650" y="3229400"/>
                <a:ext cx="54800" cy="147350"/>
              </a:xfrm>
              <a:custGeom>
                <a:rect b="b" l="l" r="r" t="t"/>
                <a:pathLst>
                  <a:path extrusionOk="0" h="5894" w="2192">
                    <a:moveTo>
                      <a:pt x="465" y="0"/>
                    </a:moveTo>
                    <a:cubicBezTo>
                      <a:pt x="203" y="0"/>
                      <a:pt x="0" y="215"/>
                      <a:pt x="0" y="477"/>
                    </a:cubicBezTo>
                    <a:lnTo>
                      <a:pt x="0" y="5430"/>
                    </a:lnTo>
                    <a:cubicBezTo>
                      <a:pt x="0" y="5692"/>
                      <a:pt x="203" y="5894"/>
                      <a:pt x="465" y="5894"/>
                    </a:cubicBezTo>
                    <a:lnTo>
                      <a:pt x="1727" y="5894"/>
                    </a:lnTo>
                    <a:cubicBezTo>
                      <a:pt x="1989" y="5894"/>
                      <a:pt x="2191" y="5692"/>
                      <a:pt x="2191" y="5430"/>
                    </a:cubicBezTo>
                    <a:lnTo>
                      <a:pt x="2191" y="477"/>
                    </a:lnTo>
                    <a:cubicBezTo>
                      <a:pt x="2191" y="215"/>
                      <a:pt x="1989" y="0"/>
                      <a:pt x="17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0"/>
              <p:cNvSpPr/>
              <p:nvPr/>
            </p:nvSpPr>
            <p:spPr>
              <a:xfrm>
                <a:off x="2349100" y="3283275"/>
                <a:ext cx="39900" cy="39900"/>
              </a:xfrm>
              <a:custGeom>
                <a:rect b="b" l="l" r="r" t="t"/>
                <a:pathLst>
                  <a:path extrusionOk="0" h="1596" w="1596">
                    <a:moveTo>
                      <a:pt x="798" y="0"/>
                    </a:moveTo>
                    <a:cubicBezTo>
                      <a:pt x="357" y="0"/>
                      <a:pt x="0" y="358"/>
                      <a:pt x="0" y="798"/>
                    </a:cubicBezTo>
                    <a:cubicBezTo>
                      <a:pt x="0" y="1239"/>
                      <a:pt x="357" y="1596"/>
                      <a:pt x="798" y="1596"/>
                    </a:cubicBezTo>
                    <a:cubicBezTo>
                      <a:pt x="1238" y="1596"/>
                      <a:pt x="1596" y="1239"/>
                      <a:pt x="1596" y="798"/>
                    </a:cubicBezTo>
                    <a:cubicBezTo>
                      <a:pt x="1596" y="358"/>
                      <a:pt x="1238" y="0"/>
                      <a:pt x="7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0"/>
              <p:cNvSpPr/>
              <p:nvPr/>
            </p:nvSpPr>
            <p:spPr>
              <a:xfrm>
                <a:off x="2332125" y="3250525"/>
                <a:ext cx="73250" cy="12225"/>
              </a:xfrm>
              <a:custGeom>
                <a:rect b="b" l="l" r="r" t="t"/>
                <a:pathLst>
                  <a:path extrusionOk="0" h="489" w="2930">
                    <a:moveTo>
                      <a:pt x="251" y="0"/>
                    </a:moveTo>
                    <a:cubicBezTo>
                      <a:pt x="108" y="0"/>
                      <a:pt x="0" y="108"/>
                      <a:pt x="0" y="251"/>
                    </a:cubicBezTo>
                    <a:cubicBezTo>
                      <a:pt x="0" y="381"/>
                      <a:pt x="108" y="489"/>
                      <a:pt x="251" y="489"/>
                    </a:cubicBezTo>
                    <a:lnTo>
                      <a:pt x="2679" y="489"/>
                    </a:lnTo>
                    <a:cubicBezTo>
                      <a:pt x="2822" y="489"/>
                      <a:pt x="2929" y="381"/>
                      <a:pt x="2929" y="251"/>
                    </a:cubicBezTo>
                    <a:cubicBezTo>
                      <a:pt x="2929" y="108"/>
                      <a:pt x="2822" y="0"/>
                      <a:pt x="26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0"/>
              <p:cNvSpPr/>
              <p:nvPr/>
            </p:nvSpPr>
            <p:spPr>
              <a:xfrm>
                <a:off x="2332125" y="3342200"/>
                <a:ext cx="73250" cy="12525"/>
              </a:xfrm>
              <a:custGeom>
                <a:rect b="b" l="l" r="r" t="t"/>
                <a:pathLst>
                  <a:path extrusionOk="0" h="501" w="2930">
                    <a:moveTo>
                      <a:pt x="251" y="1"/>
                    </a:moveTo>
                    <a:cubicBezTo>
                      <a:pt x="108" y="1"/>
                      <a:pt x="0" y="108"/>
                      <a:pt x="0" y="251"/>
                    </a:cubicBezTo>
                    <a:cubicBezTo>
                      <a:pt x="0" y="382"/>
                      <a:pt x="108" y="501"/>
                      <a:pt x="251" y="501"/>
                    </a:cubicBezTo>
                    <a:lnTo>
                      <a:pt x="2679" y="501"/>
                    </a:lnTo>
                    <a:cubicBezTo>
                      <a:pt x="2822" y="501"/>
                      <a:pt x="2929" y="382"/>
                      <a:pt x="2929" y="251"/>
                    </a:cubicBezTo>
                    <a:cubicBezTo>
                      <a:pt x="2929" y="108"/>
                      <a:pt x="2822" y="1"/>
                      <a:pt x="26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0"/>
              <p:cNvSpPr/>
              <p:nvPr/>
            </p:nvSpPr>
            <p:spPr>
              <a:xfrm>
                <a:off x="2450000" y="3197850"/>
                <a:ext cx="24725" cy="54500"/>
              </a:xfrm>
              <a:custGeom>
                <a:rect b="b" l="l" r="r" t="t"/>
                <a:pathLst>
                  <a:path extrusionOk="0" h="2180" w="989">
                    <a:moveTo>
                      <a:pt x="477" y="0"/>
                    </a:moveTo>
                    <a:cubicBezTo>
                      <a:pt x="215" y="0"/>
                      <a:pt x="0" y="203"/>
                      <a:pt x="0" y="465"/>
                    </a:cubicBezTo>
                    <a:lnTo>
                      <a:pt x="0" y="1703"/>
                    </a:lnTo>
                    <a:cubicBezTo>
                      <a:pt x="0" y="1965"/>
                      <a:pt x="215" y="2179"/>
                      <a:pt x="477" y="2179"/>
                    </a:cubicBezTo>
                    <a:lnTo>
                      <a:pt x="512" y="2179"/>
                    </a:lnTo>
                    <a:cubicBezTo>
                      <a:pt x="774" y="2179"/>
                      <a:pt x="989" y="1965"/>
                      <a:pt x="989" y="1703"/>
                    </a:cubicBezTo>
                    <a:lnTo>
                      <a:pt x="989" y="465"/>
                    </a:lnTo>
                    <a:cubicBezTo>
                      <a:pt x="989" y="203"/>
                      <a:pt x="774" y="0"/>
                      <a:pt x="5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0"/>
              <p:cNvSpPr/>
              <p:nvPr/>
            </p:nvSpPr>
            <p:spPr>
              <a:xfrm>
                <a:off x="2450000" y="3361250"/>
                <a:ext cx="24725" cy="54500"/>
              </a:xfrm>
              <a:custGeom>
                <a:rect b="b" l="l" r="r" t="t"/>
                <a:pathLst>
                  <a:path extrusionOk="0" h="2180" w="989">
                    <a:moveTo>
                      <a:pt x="477" y="1"/>
                    </a:moveTo>
                    <a:cubicBezTo>
                      <a:pt x="215" y="1"/>
                      <a:pt x="0" y="215"/>
                      <a:pt x="0" y="477"/>
                    </a:cubicBezTo>
                    <a:lnTo>
                      <a:pt x="0" y="1715"/>
                    </a:lnTo>
                    <a:cubicBezTo>
                      <a:pt x="0" y="1977"/>
                      <a:pt x="215" y="2180"/>
                      <a:pt x="477" y="2180"/>
                    </a:cubicBezTo>
                    <a:lnTo>
                      <a:pt x="512" y="2180"/>
                    </a:lnTo>
                    <a:cubicBezTo>
                      <a:pt x="774" y="2180"/>
                      <a:pt x="989" y="1977"/>
                      <a:pt x="989" y="1715"/>
                    </a:cubicBezTo>
                    <a:lnTo>
                      <a:pt x="989" y="477"/>
                    </a:lnTo>
                    <a:cubicBezTo>
                      <a:pt x="989" y="215"/>
                      <a:pt x="774" y="1"/>
                      <a:pt x="5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0"/>
              <p:cNvSpPr/>
              <p:nvPr/>
            </p:nvSpPr>
            <p:spPr>
              <a:xfrm>
                <a:off x="2434825" y="3229400"/>
                <a:ext cx="55075" cy="147350"/>
              </a:xfrm>
              <a:custGeom>
                <a:rect b="b" l="l" r="r" t="t"/>
                <a:pathLst>
                  <a:path extrusionOk="0" h="5894" w="2203">
                    <a:moveTo>
                      <a:pt x="464" y="0"/>
                    </a:moveTo>
                    <a:cubicBezTo>
                      <a:pt x="214" y="0"/>
                      <a:pt x="0" y="215"/>
                      <a:pt x="0" y="477"/>
                    </a:cubicBezTo>
                    <a:lnTo>
                      <a:pt x="0" y="5430"/>
                    </a:lnTo>
                    <a:cubicBezTo>
                      <a:pt x="0" y="5692"/>
                      <a:pt x="214" y="5894"/>
                      <a:pt x="464" y="5894"/>
                    </a:cubicBezTo>
                    <a:lnTo>
                      <a:pt x="1727" y="5894"/>
                    </a:lnTo>
                    <a:cubicBezTo>
                      <a:pt x="1988" y="5894"/>
                      <a:pt x="2203" y="5692"/>
                      <a:pt x="2203" y="5430"/>
                    </a:cubicBezTo>
                    <a:lnTo>
                      <a:pt x="2203" y="477"/>
                    </a:lnTo>
                    <a:cubicBezTo>
                      <a:pt x="2203" y="215"/>
                      <a:pt x="1988" y="0"/>
                      <a:pt x="17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0"/>
              <p:cNvSpPr/>
              <p:nvPr/>
            </p:nvSpPr>
            <p:spPr>
              <a:xfrm>
                <a:off x="2442250" y="3283275"/>
                <a:ext cx="40225" cy="39900"/>
              </a:xfrm>
              <a:custGeom>
                <a:rect b="b" l="l" r="r" t="t"/>
                <a:pathLst>
                  <a:path extrusionOk="0" h="1596" w="1609">
                    <a:moveTo>
                      <a:pt x="799" y="0"/>
                    </a:moveTo>
                    <a:cubicBezTo>
                      <a:pt x="358" y="0"/>
                      <a:pt x="1" y="358"/>
                      <a:pt x="1" y="798"/>
                    </a:cubicBezTo>
                    <a:cubicBezTo>
                      <a:pt x="1" y="1239"/>
                      <a:pt x="358" y="1596"/>
                      <a:pt x="799" y="1596"/>
                    </a:cubicBezTo>
                    <a:cubicBezTo>
                      <a:pt x="1251" y="1596"/>
                      <a:pt x="1608" y="1239"/>
                      <a:pt x="1608" y="798"/>
                    </a:cubicBezTo>
                    <a:cubicBezTo>
                      <a:pt x="1608" y="358"/>
                      <a:pt x="1239" y="0"/>
                      <a:pt x="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0"/>
              <p:cNvSpPr/>
              <p:nvPr/>
            </p:nvSpPr>
            <p:spPr>
              <a:xfrm>
                <a:off x="2426175" y="3251125"/>
                <a:ext cx="73250" cy="12225"/>
              </a:xfrm>
              <a:custGeom>
                <a:rect b="b" l="l" r="r" t="t"/>
                <a:pathLst>
                  <a:path extrusionOk="0" h="489" w="2930">
                    <a:moveTo>
                      <a:pt x="251" y="0"/>
                    </a:moveTo>
                    <a:cubicBezTo>
                      <a:pt x="108" y="0"/>
                      <a:pt x="1" y="108"/>
                      <a:pt x="1" y="251"/>
                    </a:cubicBezTo>
                    <a:cubicBezTo>
                      <a:pt x="1" y="381"/>
                      <a:pt x="108" y="489"/>
                      <a:pt x="251" y="489"/>
                    </a:cubicBezTo>
                    <a:lnTo>
                      <a:pt x="2680" y="489"/>
                    </a:lnTo>
                    <a:cubicBezTo>
                      <a:pt x="2811" y="489"/>
                      <a:pt x="2930" y="381"/>
                      <a:pt x="2930" y="251"/>
                    </a:cubicBezTo>
                    <a:cubicBezTo>
                      <a:pt x="2930" y="108"/>
                      <a:pt x="2811" y="0"/>
                      <a:pt x="26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0"/>
              <p:cNvSpPr/>
              <p:nvPr/>
            </p:nvSpPr>
            <p:spPr>
              <a:xfrm>
                <a:off x="2426175" y="3342800"/>
                <a:ext cx="73250" cy="12525"/>
              </a:xfrm>
              <a:custGeom>
                <a:rect b="b" l="l" r="r" t="t"/>
                <a:pathLst>
                  <a:path extrusionOk="0" h="501" w="2930">
                    <a:moveTo>
                      <a:pt x="251" y="1"/>
                    </a:moveTo>
                    <a:cubicBezTo>
                      <a:pt x="108" y="1"/>
                      <a:pt x="1" y="108"/>
                      <a:pt x="1" y="251"/>
                    </a:cubicBezTo>
                    <a:cubicBezTo>
                      <a:pt x="1" y="382"/>
                      <a:pt x="108" y="501"/>
                      <a:pt x="251" y="501"/>
                    </a:cubicBezTo>
                    <a:lnTo>
                      <a:pt x="2680" y="501"/>
                    </a:lnTo>
                    <a:cubicBezTo>
                      <a:pt x="2811" y="501"/>
                      <a:pt x="2930" y="382"/>
                      <a:pt x="2930" y="251"/>
                    </a:cubicBezTo>
                    <a:cubicBezTo>
                      <a:pt x="2930" y="108"/>
                      <a:pt x="2811" y="1"/>
                      <a:pt x="2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0"/>
              <p:cNvSpPr/>
              <p:nvPr/>
            </p:nvSpPr>
            <p:spPr>
              <a:xfrm>
                <a:off x="2340150" y="3415725"/>
                <a:ext cx="150950" cy="27400"/>
              </a:xfrm>
              <a:custGeom>
                <a:rect b="b" l="l" r="r" t="t"/>
                <a:pathLst>
                  <a:path extrusionOk="0" h="1096" w="6038">
                    <a:moveTo>
                      <a:pt x="1" y="1"/>
                    </a:moveTo>
                    <a:lnTo>
                      <a:pt x="1" y="691"/>
                    </a:lnTo>
                    <a:cubicBezTo>
                      <a:pt x="1" y="917"/>
                      <a:pt x="180" y="1096"/>
                      <a:pt x="394" y="1096"/>
                    </a:cubicBezTo>
                    <a:lnTo>
                      <a:pt x="5645" y="1096"/>
                    </a:lnTo>
                    <a:cubicBezTo>
                      <a:pt x="5859" y="1096"/>
                      <a:pt x="6037" y="917"/>
                      <a:pt x="6037" y="691"/>
                    </a:cubicBezTo>
                    <a:lnTo>
                      <a:pt x="60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0"/>
              <p:cNvSpPr/>
              <p:nvPr/>
            </p:nvSpPr>
            <p:spPr>
              <a:xfrm>
                <a:off x="2299675" y="3409475"/>
                <a:ext cx="231900" cy="6875"/>
              </a:xfrm>
              <a:custGeom>
                <a:rect b="b" l="l" r="r" t="t"/>
                <a:pathLst>
                  <a:path extrusionOk="0" h="275" w="9276">
                    <a:moveTo>
                      <a:pt x="155" y="1"/>
                    </a:moveTo>
                    <a:cubicBezTo>
                      <a:pt x="72" y="1"/>
                      <a:pt x="1" y="60"/>
                      <a:pt x="1" y="143"/>
                    </a:cubicBezTo>
                    <a:cubicBezTo>
                      <a:pt x="1" y="215"/>
                      <a:pt x="72" y="274"/>
                      <a:pt x="155" y="274"/>
                    </a:cubicBezTo>
                    <a:lnTo>
                      <a:pt x="9121" y="274"/>
                    </a:lnTo>
                    <a:cubicBezTo>
                      <a:pt x="9204" y="274"/>
                      <a:pt x="9276" y="215"/>
                      <a:pt x="9276" y="143"/>
                    </a:cubicBezTo>
                    <a:cubicBezTo>
                      <a:pt x="9276" y="60"/>
                      <a:pt x="9204" y="1"/>
                      <a:pt x="9121" y="1"/>
                    </a:cubicBez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0"/>
              <p:cNvSpPr/>
              <p:nvPr/>
            </p:nvSpPr>
            <p:spPr>
              <a:xfrm>
                <a:off x="2345825" y="3169575"/>
                <a:ext cx="139925" cy="42275"/>
              </a:xfrm>
              <a:custGeom>
                <a:rect b="b" l="l" r="r" t="t"/>
                <a:pathLst>
                  <a:path extrusionOk="0" h="1691" w="5597">
                    <a:moveTo>
                      <a:pt x="393" y="0"/>
                    </a:moveTo>
                    <a:cubicBezTo>
                      <a:pt x="179" y="0"/>
                      <a:pt x="0" y="179"/>
                      <a:pt x="0" y="393"/>
                    </a:cubicBezTo>
                    <a:lnTo>
                      <a:pt x="0" y="1286"/>
                    </a:lnTo>
                    <a:cubicBezTo>
                      <a:pt x="0" y="1512"/>
                      <a:pt x="179" y="1691"/>
                      <a:pt x="393" y="1691"/>
                    </a:cubicBezTo>
                    <a:lnTo>
                      <a:pt x="5191" y="1691"/>
                    </a:lnTo>
                    <a:cubicBezTo>
                      <a:pt x="5418" y="1691"/>
                      <a:pt x="5596" y="1512"/>
                      <a:pt x="5596" y="1286"/>
                    </a:cubicBezTo>
                    <a:lnTo>
                      <a:pt x="5596" y="393"/>
                    </a:lnTo>
                    <a:cubicBezTo>
                      <a:pt x="5596" y="179"/>
                      <a:pt x="5418" y="0"/>
                      <a:pt x="5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0"/>
              <p:cNvSpPr/>
              <p:nvPr/>
            </p:nvSpPr>
            <p:spPr>
              <a:xfrm>
                <a:off x="2248475" y="3133550"/>
                <a:ext cx="13425" cy="36050"/>
              </a:xfrm>
              <a:custGeom>
                <a:rect b="b" l="l" r="r" t="t"/>
                <a:pathLst>
                  <a:path extrusionOk="0" h="1442" w="537">
                    <a:moveTo>
                      <a:pt x="1" y="1"/>
                    </a:moveTo>
                    <a:lnTo>
                      <a:pt x="1" y="1441"/>
                    </a:lnTo>
                    <a:lnTo>
                      <a:pt x="537" y="1441"/>
                    </a:lnTo>
                    <a:lnTo>
                      <a:pt x="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0"/>
              <p:cNvSpPr/>
              <p:nvPr/>
            </p:nvSpPr>
            <p:spPr>
              <a:xfrm>
                <a:off x="2248475" y="3173425"/>
                <a:ext cx="13425" cy="35750"/>
              </a:xfrm>
              <a:custGeom>
                <a:rect b="b" l="l" r="r" t="t"/>
                <a:pathLst>
                  <a:path extrusionOk="0" h="1430" w="537">
                    <a:moveTo>
                      <a:pt x="1" y="1"/>
                    </a:moveTo>
                    <a:lnTo>
                      <a:pt x="1" y="1430"/>
                    </a:lnTo>
                    <a:lnTo>
                      <a:pt x="537" y="1430"/>
                    </a:lnTo>
                    <a:lnTo>
                      <a:pt x="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0"/>
              <p:cNvSpPr/>
              <p:nvPr/>
            </p:nvSpPr>
            <p:spPr>
              <a:xfrm>
                <a:off x="2225575" y="3204700"/>
                <a:ext cx="59250" cy="29475"/>
              </a:xfrm>
              <a:custGeom>
                <a:rect b="b" l="l" r="r" t="t"/>
                <a:pathLst>
                  <a:path extrusionOk="0" h="1179" w="2370">
                    <a:moveTo>
                      <a:pt x="1179" y="0"/>
                    </a:moveTo>
                    <a:cubicBezTo>
                      <a:pt x="536" y="0"/>
                      <a:pt x="0" y="524"/>
                      <a:pt x="0" y="1179"/>
                    </a:cubicBezTo>
                    <a:lnTo>
                      <a:pt x="476" y="1179"/>
                    </a:lnTo>
                    <a:cubicBezTo>
                      <a:pt x="476" y="786"/>
                      <a:pt x="798" y="476"/>
                      <a:pt x="1179" y="476"/>
                    </a:cubicBezTo>
                    <a:cubicBezTo>
                      <a:pt x="1572" y="476"/>
                      <a:pt x="1893" y="786"/>
                      <a:pt x="1893" y="1179"/>
                    </a:cubicBezTo>
                    <a:lnTo>
                      <a:pt x="2369" y="1179"/>
                    </a:lnTo>
                    <a:cubicBezTo>
                      <a:pt x="2369" y="524"/>
                      <a:pt x="1834" y="0"/>
                      <a:pt x="11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0"/>
              <p:cNvSpPr/>
              <p:nvPr/>
            </p:nvSpPr>
            <p:spPr>
              <a:xfrm>
                <a:off x="2236575" y="3161825"/>
                <a:ext cx="37525" cy="15500"/>
              </a:xfrm>
              <a:custGeom>
                <a:rect b="b" l="l" r="r" t="t"/>
                <a:pathLst>
                  <a:path extrusionOk="0" h="620" w="1501">
                    <a:moveTo>
                      <a:pt x="310" y="1"/>
                    </a:moveTo>
                    <a:cubicBezTo>
                      <a:pt x="132" y="1"/>
                      <a:pt x="1" y="132"/>
                      <a:pt x="1" y="310"/>
                    </a:cubicBezTo>
                    <a:cubicBezTo>
                      <a:pt x="1" y="477"/>
                      <a:pt x="132"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0"/>
              <p:cNvSpPr/>
              <p:nvPr/>
            </p:nvSpPr>
            <p:spPr>
              <a:xfrm>
                <a:off x="2241925" y="3025200"/>
                <a:ext cx="90525" cy="126825"/>
              </a:xfrm>
              <a:custGeom>
                <a:rect b="b" l="l" r="r" t="t"/>
                <a:pathLst>
                  <a:path extrusionOk="0" h="5073" w="3621">
                    <a:moveTo>
                      <a:pt x="1846" y="1"/>
                    </a:moveTo>
                    <a:cubicBezTo>
                      <a:pt x="834" y="1"/>
                      <a:pt x="1" y="834"/>
                      <a:pt x="1" y="1846"/>
                    </a:cubicBezTo>
                    <a:lnTo>
                      <a:pt x="1" y="5073"/>
                    </a:lnTo>
                    <a:lnTo>
                      <a:pt x="1061" y="5073"/>
                    </a:lnTo>
                    <a:lnTo>
                      <a:pt x="1061" y="1846"/>
                    </a:lnTo>
                    <a:cubicBezTo>
                      <a:pt x="1061" y="1418"/>
                      <a:pt x="1418" y="1060"/>
                      <a:pt x="1858" y="1060"/>
                    </a:cubicBezTo>
                    <a:lnTo>
                      <a:pt x="3620" y="1060"/>
                    </a:lnTo>
                    <a:lnTo>
                      <a:pt x="3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0"/>
              <p:cNvSpPr/>
              <p:nvPr/>
            </p:nvSpPr>
            <p:spPr>
              <a:xfrm>
                <a:off x="2302350" y="3022225"/>
                <a:ext cx="41400" cy="32475"/>
              </a:xfrm>
              <a:custGeom>
                <a:rect b="b" l="l" r="r" t="t"/>
                <a:pathLst>
                  <a:path extrusionOk="0" h="1299" w="1656">
                    <a:moveTo>
                      <a:pt x="394" y="1"/>
                    </a:moveTo>
                    <a:cubicBezTo>
                      <a:pt x="179" y="1"/>
                      <a:pt x="1" y="167"/>
                      <a:pt x="1" y="394"/>
                    </a:cubicBezTo>
                    <a:lnTo>
                      <a:pt x="1" y="905"/>
                    </a:lnTo>
                    <a:cubicBezTo>
                      <a:pt x="1" y="1120"/>
                      <a:pt x="179" y="1298"/>
                      <a:pt x="394" y="1298"/>
                    </a:cubicBezTo>
                    <a:lnTo>
                      <a:pt x="1263" y="1298"/>
                    </a:lnTo>
                    <a:cubicBezTo>
                      <a:pt x="1477" y="1298"/>
                      <a:pt x="1656" y="1120"/>
                      <a:pt x="1656" y="905"/>
                    </a:cubicBezTo>
                    <a:lnTo>
                      <a:pt x="1656" y="394"/>
                    </a:lnTo>
                    <a:cubicBezTo>
                      <a:pt x="1656" y="167"/>
                      <a:pt x="1477"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0"/>
              <p:cNvSpPr/>
              <p:nvPr/>
            </p:nvSpPr>
            <p:spPr>
              <a:xfrm>
                <a:off x="2305925" y="3016725"/>
                <a:ext cx="6575" cy="41100"/>
              </a:xfrm>
              <a:custGeom>
                <a:rect b="b" l="l" r="r" t="t"/>
                <a:pathLst>
                  <a:path extrusionOk="0" h="1644" w="263">
                    <a:moveTo>
                      <a:pt x="132" y="0"/>
                    </a:moveTo>
                    <a:cubicBezTo>
                      <a:pt x="60" y="0"/>
                      <a:pt x="1" y="60"/>
                      <a:pt x="1" y="143"/>
                    </a:cubicBezTo>
                    <a:lnTo>
                      <a:pt x="1" y="1512"/>
                    </a:lnTo>
                    <a:cubicBezTo>
                      <a:pt x="1" y="1584"/>
                      <a:pt x="60" y="1643"/>
                      <a:pt x="132" y="1643"/>
                    </a:cubicBezTo>
                    <a:cubicBezTo>
                      <a:pt x="203" y="1643"/>
                      <a:pt x="263" y="1584"/>
                      <a:pt x="263" y="1512"/>
                    </a:cubicBezTo>
                    <a:lnTo>
                      <a:pt x="263" y="143"/>
                    </a:lnTo>
                    <a:cubicBezTo>
                      <a:pt x="263" y="60"/>
                      <a:pt x="203" y="0"/>
                      <a:pt x="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0"/>
              <p:cNvSpPr/>
              <p:nvPr/>
            </p:nvSpPr>
            <p:spPr>
              <a:xfrm>
                <a:off x="2317250" y="3016725"/>
                <a:ext cx="6850" cy="41100"/>
              </a:xfrm>
              <a:custGeom>
                <a:rect b="b" l="l" r="r" t="t"/>
                <a:pathLst>
                  <a:path extrusionOk="0" h="1644" w="274">
                    <a:moveTo>
                      <a:pt x="143" y="0"/>
                    </a:moveTo>
                    <a:cubicBezTo>
                      <a:pt x="60" y="0"/>
                      <a:pt x="0" y="60"/>
                      <a:pt x="0" y="143"/>
                    </a:cubicBezTo>
                    <a:lnTo>
                      <a:pt x="0" y="1512"/>
                    </a:lnTo>
                    <a:cubicBezTo>
                      <a:pt x="0" y="1584"/>
                      <a:pt x="60" y="1643"/>
                      <a:pt x="143" y="1643"/>
                    </a:cubicBezTo>
                    <a:cubicBezTo>
                      <a:pt x="214" y="1643"/>
                      <a:pt x="274" y="1584"/>
                      <a:pt x="274" y="1512"/>
                    </a:cubicBezTo>
                    <a:lnTo>
                      <a:pt x="274" y="143"/>
                    </a:lnTo>
                    <a:cubicBezTo>
                      <a:pt x="274" y="60"/>
                      <a:pt x="214" y="0"/>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0"/>
              <p:cNvSpPr/>
              <p:nvPr/>
            </p:nvSpPr>
            <p:spPr>
              <a:xfrm>
                <a:off x="2236275" y="3076100"/>
                <a:ext cx="37825" cy="7175"/>
              </a:xfrm>
              <a:custGeom>
                <a:rect b="b" l="l" r="r" t="t"/>
                <a:pathLst>
                  <a:path extrusionOk="0" h="287" w="1513">
                    <a:moveTo>
                      <a:pt x="144" y="1"/>
                    </a:moveTo>
                    <a:cubicBezTo>
                      <a:pt x="72" y="1"/>
                      <a:pt x="1" y="72"/>
                      <a:pt x="1" y="144"/>
                    </a:cubicBezTo>
                    <a:cubicBezTo>
                      <a:pt x="1" y="227"/>
                      <a:pt x="72" y="286"/>
                      <a:pt x="144" y="286"/>
                    </a:cubicBezTo>
                    <a:lnTo>
                      <a:pt x="1370" y="286"/>
                    </a:lnTo>
                    <a:cubicBezTo>
                      <a:pt x="1441" y="286"/>
                      <a:pt x="1513" y="215"/>
                      <a:pt x="1513" y="144"/>
                    </a:cubicBezTo>
                    <a:cubicBezTo>
                      <a:pt x="1513" y="60"/>
                      <a:pt x="1441" y="1"/>
                      <a:pt x="13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0"/>
              <p:cNvSpPr/>
              <p:nvPr/>
            </p:nvSpPr>
            <p:spPr>
              <a:xfrm>
                <a:off x="2236275" y="3117775"/>
                <a:ext cx="37825" cy="7175"/>
              </a:xfrm>
              <a:custGeom>
                <a:rect b="b" l="l" r="r" t="t"/>
                <a:pathLst>
                  <a:path extrusionOk="0" h="287" w="1513">
                    <a:moveTo>
                      <a:pt x="144" y="0"/>
                    </a:moveTo>
                    <a:cubicBezTo>
                      <a:pt x="72" y="0"/>
                      <a:pt x="1" y="60"/>
                      <a:pt x="1" y="143"/>
                    </a:cubicBezTo>
                    <a:cubicBezTo>
                      <a:pt x="1" y="227"/>
                      <a:pt x="72" y="286"/>
                      <a:pt x="144" y="286"/>
                    </a:cubicBezTo>
                    <a:lnTo>
                      <a:pt x="1370" y="286"/>
                    </a:lnTo>
                    <a:cubicBezTo>
                      <a:pt x="1441" y="286"/>
                      <a:pt x="1513" y="215"/>
                      <a:pt x="1513" y="143"/>
                    </a:cubicBezTo>
                    <a:cubicBezTo>
                      <a:pt x="1513" y="60"/>
                      <a:pt x="1441" y="0"/>
                      <a:pt x="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0"/>
              <p:cNvSpPr/>
              <p:nvPr/>
            </p:nvSpPr>
            <p:spPr>
              <a:xfrm>
                <a:off x="2236275" y="3096950"/>
                <a:ext cx="37825" cy="7150"/>
              </a:xfrm>
              <a:custGeom>
                <a:rect b="b" l="l" r="r" t="t"/>
                <a:pathLst>
                  <a:path extrusionOk="0" h="286" w="1513">
                    <a:moveTo>
                      <a:pt x="144" y="0"/>
                    </a:moveTo>
                    <a:cubicBezTo>
                      <a:pt x="72" y="0"/>
                      <a:pt x="1" y="60"/>
                      <a:pt x="1" y="143"/>
                    </a:cubicBezTo>
                    <a:cubicBezTo>
                      <a:pt x="1" y="226"/>
                      <a:pt x="72" y="286"/>
                      <a:pt x="144" y="286"/>
                    </a:cubicBezTo>
                    <a:lnTo>
                      <a:pt x="1370" y="286"/>
                    </a:lnTo>
                    <a:cubicBezTo>
                      <a:pt x="1441" y="286"/>
                      <a:pt x="1513" y="214"/>
                      <a:pt x="1513" y="143"/>
                    </a:cubicBezTo>
                    <a:cubicBezTo>
                      <a:pt x="1513" y="60"/>
                      <a:pt x="1441" y="0"/>
                      <a:pt x="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0"/>
              <p:cNvSpPr/>
              <p:nvPr/>
            </p:nvSpPr>
            <p:spPr>
              <a:xfrm>
                <a:off x="2236275" y="3138600"/>
                <a:ext cx="37825" cy="7175"/>
              </a:xfrm>
              <a:custGeom>
                <a:rect b="b" l="l" r="r" t="t"/>
                <a:pathLst>
                  <a:path extrusionOk="0" h="287" w="1513">
                    <a:moveTo>
                      <a:pt x="144" y="1"/>
                    </a:moveTo>
                    <a:cubicBezTo>
                      <a:pt x="72" y="1"/>
                      <a:pt x="1" y="60"/>
                      <a:pt x="1" y="144"/>
                    </a:cubicBezTo>
                    <a:cubicBezTo>
                      <a:pt x="1" y="227"/>
                      <a:pt x="72" y="287"/>
                      <a:pt x="144" y="287"/>
                    </a:cubicBezTo>
                    <a:lnTo>
                      <a:pt x="1370" y="287"/>
                    </a:lnTo>
                    <a:cubicBezTo>
                      <a:pt x="1441" y="287"/>
                      <a:pt x="1513" y="215"/>
                      <a:pt x="1513" y="144"/>
                    </a:cubicBezTo>
                    <a:cubicBezTo>
                      <a:pt x="1513" y="60"/>
                      <a:pt x="1441" y="1"/>
                      <a:pt x="13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0"/>
              <p:cNvSpPr/>
              <p:nvPr/>
            </p:nvSpPr>
            <p:spPr>
              <a:xfrm>
                <a:off x="2569650" y="3133550"/>
                <a:ext cx="13125" cy="36050"/>
              </a:xfrm>
              <a:custGeom>
                <a:rect b="b" l="l" r="r" t="t"/>
                <a:pathLst>
                  <a:path extrusionOk="0" h="1442" w="525">
                    <a:moveTo>
                      <a:pt x="1" y="1"/>
                    </a:moveTo>
                    <a:lnTo>
                      <a:pt x="1" y="1441"/>
                    </a:lnTo>
                    <a:lnTo>
                      <a:pt x="525" y="1441"/>
                    </a:lnTo>
                    <a:lnTo>
                      <a:pt x="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0"/>
              <p:cNvSpPr/>
              <p:nvPr/>
            </p:nvSpPr>
            <p:spPr>
              <a:xfrm>
                <a:off x="2569650" y="3173425"/>
                <a:ext cx="13125" cy="35750"/>
              </a:xfrm>
              <a:custGeom>
                <a:rect b="b" l="l" r="r" t="t"/>
                <a:pathLst>
                  <a:path extrusionOk="0" h="1430" w="525">
                    <a:moveTo>
                      <a:pt x="1" y="1"/>
                    </a:moveTo>
                    <a:lnTo>
                      <a:pt x="1" y="1430"/>
                    </a:lnTo>
                    <a:lnTo>
                      <a:pt x="525" y="1430"/>
                    </a:lnTo>
                    <a:lnTo>
                      <a:pt x="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0"/>
              <p:cNvSpPr/>
              <p:nvPr/>
            </p:nvSpPr>
            <p:spPr>
              <a:xfrm>
                <a:off x="2546725" y="3204700"/>
                <a:ext cx="58975" cy="29475"/>
              </a:xfrm>
              <a:custGeom>
                <a:rect b="b" l="l" r="r" t="t"/>
                <a:pathLst>
                  <a:path extrusionOk="0" h="1179" w="2359">
                    <a:moveTo>
                      <a:pt x="1180" y="0"/>
                    </a:moveTo>
                    <a:cubicBezTo>
                      <a:pt x="525" y="0"/>
                      <a:pt x="1" y="524"/>
                      <a:pt x="1" y="1179"/>
                    </a:cubicBezTo>
                    <a:lnTo>
                      <a:pt x="477" y="1179"/>
                    </a:lnTo>
                    <a:cubicBezTo>
                      <a:pt x="477" y="786"/>
                      <a:pt x="787" y="476"/>
                      <a:pt x="1180" y="476"/>
                    </a:cubicBezTo>
                    <a:cubicBezTo>
                      <a:pt x="1573" y="476"/>
                      <a:pt x="1882" y="786"/>
                      <a:pt x="1882" y="1179"/>
                    </a:cubicBezTo>
                    <a:lnTo>
                      <a:pt x="2358" y="1179"/>
                    </a:lnTo>
                    <a:cubicBezTo>
                      <a:pt x="2358" y="524"/>
                      <a:pt x="1834" y="0"/>
                      <a:pt x="11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0"/>
              <p:cNvSpPr/>
              <p:nvPr/>
            </p:nvSpPr>
            <p:spPr>
              <a:xfrm>
                <a:off x="2557438" y="3161825"/>
                <a:ext cx="37525" cy="15500"/>
              </a:xfrm>
              <a:custGeom>
                <a:rect b="b" l="l" r="r" t="t"/>
                <a:pathLst>
                  <a:path extrusionOk="0" h="620" w="1501">
                    <a:moveTo>
                      <a:pt x="310" y="1"/>
                    </a:moveTo>
                    <a:cubicBezTo>
                      <a:pt x="143" y="1"/>
                      <a:pt x="1" y="132"/>
                      <a:pt x="1" y="310"/>
                    </a:cubicBezTo>
                    <a:cubicBezTo>
                      <a:pt x="1" y="477"/>
                      <a:pt x="143"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0"/>
              <p:cNvSpPr/>
              <p:nvPr/>
            </p:nvSpPr>
            <p:spPr>
              <a:xfrm>
                <a:off x="2498800" y="3025200"/>
                <a:ext cx="90525" cy="126825"/>
              </a:xfrm>
              <a:custGeom>
                <a:rect b="b" l="l" r="r" t="t"/>
                <a:pathLst>
                  <a:path extrusionOk="0" h="5073" w="3621">
                    <a:moveTo>
                      <a:pt x="1" y="1"/>
                    </a:moveTo>
                    <a:lnTo>
                      <a:pt x="1" y="1060"/>
                    </a:lnTo>
                    <a:lnTo>
                      <a:pt x="1775" y="1060"/>
                    </a:lnTo>
                    <a:cubicBezTo>
                      <a:pt x="2216" y="1060"/>
                      <a:pt x="2573" y="1418"/>
                      <a:pt x="2573" y="1846"/>
                    </a:cubicBezTo>
                    <a:lnTo>
                      <a:pt x="2573" y="5073"/>
                    </a:lnTo>
                    <a:lnTo>
                      <a:pt x="3620" y="5073"/>
                    </a:lnTo>
                    <a:lnTo>
                      <a:pt x="3620" y="1846"/>
                    </a:lnTo>
                    <a:cubicBezTo>
                      <a:pt x="3620" y="834"/>
                      <a:pt x="2799" y="1"/>
                      <a:pt x="17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0"/>
              <p:cNvSpPr/>
              <p:nvPr/>
            </p:nvSpPr>
            <p:spPr>
              <a:xfrm>
                <a:off x="2487800" y="3022225"/>
                <a:ext cx="41400" cy="32475"/>
              </a:xfrm>
              <a:custGeom>
                <a:rect b="b" l="l" r="r" t="t"/>
                <a:pathLst>
                  <a:path extrusionOk="0" h="1299" w="1656">
                    <a:moveTo>
                      <a:pt x="393" y="1"/>
                    </a:moveTo>
                    <a:cubicBezTo>
                      <a:pt x="167" y="1"/>
                      <a:pt x="0" y="167"/>
                      <a:pt x="0" y="394"/>
                    </a:cubicBezTo>
                    <a:lnTo>
                      <a:pt x="0" y="905"/>
                    </a:lnTo>
                    <a:cubicBezTo>
                      <a:pt x="0" y="1120"/>
                      <a:pt x="179" y="1298"/>
                      <a:pt x="393" y="1298"/>
                    </a:cubicBezTo>
                    <a:lnTo>
                      <a:pt x="1251" y="1298"/>
                    </a:lnTo>
                    <a:cubicBezTo>
                      <a:pt x="1477" y="1298"/>
                      <a:pt x="1655" y="1120"/>
                      <a:pt x="1655" y="905"/>
                    </a:cubicBezTo>
                    <a:lnTo>
                      <a:pt x="1655" y="394"/>
                    </a:lnTo>
                    <a:cubicBezTo>
                      <a:pt x="1655" y="167"/>
                      <a:pt x="1477" y="1"/>
                      <a:pt x="1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0"/>
              <p:cNvSpPr/>
              <p:nvPr/>
            </p:nvSpPr>
            <p:spPr>
              <a:xfrm>
                <a:off x="2518750" y="3016725"/>
                <a:ext cx="6875" cy="41100"/>
              </a:xfrm>
              <a:custGeom>
                <a:rect b="b" l="l" r="r" t="t"/>
                <a:pathLst>
                  <a:path extrusionOk="0" h="1644" w="275">
                    <a:moveTo>
                      <a:pt x="132" y="0"/>
                    </a:moveTo>
                    <a:cubicBezTo>
                      <a:pt x="60" y="0"/>
                      <a:pt x="1" y="60"/>
                      <a:pt x="1" y="143"/>
                    </a:cubicBezTo>
                    <a:lnTo>
                      <a:pt x="1" y="1512"/>
                    </a:lnTo>
                    <a:cubicBezTo>
                      <a:pt x="1" y="1584"/>
                      <a:pt x="60" y="1643"/>
                      <a:pt x="132" y="1643"/>
                    </a:cubicBezTo>
                    <a:cubicBezTo>
                      <a:pt x="215" y="1643"/>
                      <a:pt x="275" y="1584"/>
                      <a:pt x="275" y="1512"/>
                    </a:cubicBezTo>
                    <a:lnTo>
                      <a:pt x="275" y="143"/>
                    </a:lnTo>
                    <a:cubicBezTo>
                      <a:pt x="275" y="60"/>
                      <a:pt x="215" y="0"/>
                      <a:pt x="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0"/>
              <p:cNvSpPr/>
              <p:nvPr/>
            </p:nvSpPr>
            <p:spPr>
              <a:xfrm>
                <a:off x="2507450" y="3016725"/>
                <a:ext cx="6575" cy="41100"/>
              </a:xfrm>
              <a:custGeom>
                <a:rect b="b" l="l" r="r" t="t"/>
                <a:pathLst>
                  <a:path extrusionOk="0" h="1644" w="263">
                    <a:moveTo>
                      <a:pt x="131" y="0"/>
                    </a:moveTo>
                    <a:cubicBezTo>
                      <a:pt x="60" y="0"/>
                      <a:pt x="0" y="60"/>
                      <a:pt x="0" y="143"/>
                    </a:cubicBezTo>
                    <a:lnTo>
                      <a:pt x="0" y="1512"/>
                    </a:lnTo>
                    <a:cubicBezTo>
                      <a:pt x="0" y="1584"/>
                      <a:pt x="60" y="1643"/>
                      <a:pt x="131" y="1643"/>
                    </a:cubicBezTo>
                    <a:cubicBezTo>
                      <a:pt x="203" y="1643"/>
                      <a:pt x="262" y="1584"/>
                      <a:pt x="262" y="1512"/>
                    </a:cubicBezTo>
                    <a:lnTo>
                      <a:pt x="262" y="143"/>
                    </a:lnTo>
                    <a:cubicBezTo>
                      <a:pt x="262" y="60"/>
                      <a:pt x="203" y="0"/>
                      <a:pt x="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0"/>
              <p:cNvSpPr/>
              <p:nvPr/>
            </p:nvSpPr>
            <p:spPr>
              <a:xfrm>
                <a:off x="2557450" y="3076100"/>
                <a:ext cx="37525" cy="7175"/>
              </a:xfrm>
              <a:custGeom>
                <a:rect b="b" l="l" r="r" t="t"/>
                <a:pathLst>
                  <a:path extrusionOk="0" h="287" w="1501">
                    <a:moveTo>
                      <a:pt x="143" y="1"/>
                    </a:moveTo>
                    <a:cubicBezTo>
                      <a:pt x="60" y="1"/>
                      <a:pt x="1" y="60"/>
                      <a:pt x="1" y="144"/>
                    </a:cubicBezTo>
                    <a:cubicBezTo>
                      <a:pt x="1" y="215"/>
                      <a:pt x="60" y="286"/>
                      <a:pt x="143" y="286"/>
                    </a:cubicBezTo>
                    <a:lnTo>
                      <a:pt x="1358" y="286"/>
                    </a:lnTo>
                    <a:cubicBezTo>
                      <a:pt x="1441" y="286"/>
                      <a:pt x="1501" y="227"/>
                      <a:pt x="1501" y="144"/>
                    </a:cubicBezTo>
                    <a:cubicBezTo>
                      <a:pt x="1501" y="72"/>
                      <a:pt x="1441" y="1"/>
                      <a:pt x="1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0"/>
              <p:cNvSpPr/>
              <p:nvPr/>
            </p:nvSpPr>
            <p:spPr>
              <a:xfrm>
                <a:off x="2557450" y="3117775"/>
                <a:ext cx="37525" cy="7175"/>
              </a:xfrm>
              <a:custGeom>
                <a:rect b="b" l="l" r="r" t="t"/>
                <a:pathLst>
                  <a:path extrusionOk="0" h="287" w="1501">
                    <a:moveTo>
                      <a:pt x="143" y="0"/>
                    </a:moveTo>
                    <a:cubicBezTo>
                      <a:pt x="60" y="0"/>
                      <a:pt x="1" y="60"/>
                      <a:pt x="1" y="143"/>
                    </a:cubicBezTo>
                    <a:cubicBezTo>
                      <a:pt x="1" y="215"/>
                      <a:pt x="60" y="286"/>
                      <a:pt x="143" y="286"/>
                    </a:cubicBezTo>
                    <a:lnTo>
                      <a:pt x="1358" y="286"/>
                    </a:lnTo>
                    <a:cubicBezTo>
                      <a:pt x="1441" y="286"/>
                      <a:pt x="1501" y="227"/>
                      <a:pt x="1501" y="143"/>
                    </a:cubicBezTo>
                    <a:cubicBezTo>
                      <a:pt x="1501" y="60"/>
                      <a:pt x="1441" y="0"/>
                      <a:pt x="1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0"/>
              <p:cNvSpPr/>
              <p:nvPr/>
            </p:nvSpPr>
            <p:spPr>
              <a:xfrm>
                <a:off x="2557450" y="3096950"/>
                <a:ext cx="37525" cy="7150"/>
              </a:xfrm>
              <a:custGeom>
                <a:rect b="b" l="l" r="r" t="t"/>
                <a:pathLst>
                  <a:path extrusionOk="0" h="286" w="1501">
                    <a:moveTo>
                      <a:pt x="143" y="0"/>
                    </a:moveTo>
                    <a:cubicBezTo>
                      <a:pt x="60" y="0"/>
                      <a:pt x="1" y="60"/>
                      <a:pt x="1" y="143"/>
                    </a:cubicBezTo>
                    <a:cubicBezTo>
                      <a:pt x="1" y="214"/>
                      <a:pt x="60" y="286"/>
                      <a:pt x="143" y="286"/>
                    </a:cubicBezTo>
                    <a:lnTo>
                      <a:pt x="1358" y="286"/>
                    </a:lnTo>
                    <a:cubicBezTo>
                      <a:pt x="1441" y="286"/>
                      <a:pt x="1501" y="226"/>
                      <a:pt x="1501" y="143"/>
                    </a:cubicBezTo>
                    <a:cubicBezTo>
                      <a:pt x="1501" y="60"/>
                      <a:pt x="1441" y="0"/>
                      <a:pt x="1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0"/>
              <p:cNvSpPr/>
              <p:nvPr/>
            </p:nvSpPr>
            <p:spPr>
              <a:xfrm>
                <a:off x="2557450" y="3138600"/>
                <a:ext cx="37525" cy="7175"/>
              </a:xfrm>
              <a:custGeom>
                <a:rect b="b" l="l" r="r" t="t"/>
                <a:pathLst>
                  <a:path extrusionOk="0" h="287" w="1501">
                    <a:moveTo>
                      <a:pt x="143" y="1"/>
                    </a:moveTo>
                    <a:cubicBezTo>
                      <a:pt x="60" y="1"/>
                      <a:pt x="1" y="60"/>
                      <a:pt x="1" y="144"/>
                    </a:cubicBezTo>
                    <a:cubicBezTo>
                      <a:pt x="1" y="215"/>
                      <a:pt x="60" y="287"/>
                      <a:pt x="143" y="287"/>
                    </a:cubicBezTo>
                    <a:lnTo>
                      <a:pt x="1358" y="287"/>
                    </a:lnTo>
                    <a:cubicBezTo>
                      <a:pt x="1441" y="287"/>
                      <a:pt x="1501" y="227"/>
                      <a:pt x="1501" y="144"/>
                    </a:cubicBezTo>
                    <a:cubicBezTo>
                      <a:pt x="1501" y="60"/>
                      <a:pt x="1441" y="1"/>
                      <a:pt x="1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0"/>
              <p:cNvSpPr/>
              <p:nvPr/>
            </p:nvSpPr>
            <p:spPr>
              <a:xfrm>
                <a:off x="2391050" y="2983525"/>
                <a:ext cx="49150" cy="30400"/>
              </a:xfrm>
              <a:custGeom>
                <a:rect b="b" l="l" r="r" t="t"/>
                <a:pathLst>
                  <a:path extrusionOk="0" h="1216" w="1966">
                    <a:moveTo>
                      <a:pt x="1" y="1"/>
                    </a:moveTo>
                    <a:lnTo>
                      <a:pt x="1" y="1215"/>
                    </a:lnTo>
                    <a:lnTo>
                      <a:pt x="1965" y="1215"/>
                    </a:lnTo>
                    <a:lnTo>
                      <a:pt x="19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0"/>
              <p:cNvSpPr/>
              <p:nvPr/>
            </p:nvSpPr>
            <p:spPr>
              <a:xfrm>
                <a:off x="2398200" y="2801950"/>
                <a:ext cx="35150" cy="35150"/>
              </a:xfrm>
              <a:custGeom>
                <a:rect b="b" l="l" r="r" t="t"/>
                <a:pathLst>
                  <a:path extrusionOk="0" h="1406" w="1406">
                    <a:moveTo>
                      <a:pt x="703" y="1"/>
                    </a:moveTo>
                    <a:cubicBezTo>
                      <a:pt x="310" y="1"/>
                      <a:pt x="1" y="322"/>
                      <a:pt x="1" y="703"/>
                    </a:cubicBezTo>
                    <a:cubicBezTo>
                      <a:pt x="1" y="1096"/>
                      <a:pt x="310" y="1406"/>
                      <a:pt x="703" y="1406"/>
                    </a:cubicBezTo>
                    <a:cubicBezTo>
                      <a:pt x="1084" y="1406"/>
                      <a:pt x="1406" y="1096"/>
                      <a:pt x="1406" y="703"/>
                    </a:cubicBezTo>
                    <a:cubicBezTo>
                      <a:pt x="1406" y="322"/>
                      <a:pt x="1084" y="1"/>
                      <a:pt x="7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0"/>
              <p:cNvSpPr/>
              <p:nvPr/>
            </p:nvSpPr>
            <p:spPr>
              <a:xfrm>
                <a:off x="2315150" y="2883525"/>
                <a:ext cx="39025" cy="38725"/>
              </a:xfrm>
              <a:custGeom>
                <a:rect b="b" l="l" r="r" t="t"/>
                <a:pathLst>
                  <a:path extrusionOk="0" h="1549" w="1561">
                    <a:moveTo>
                      <a:pt x="787" y="0"/>
                    </a:moveTo>
                    <a:cubicBezTo>
                      <a:pt x="346" y="0"/>
                      <a:pt x="1" y="346"/>
                      <a:pt x="1" y="774"/>
                    </a:cubicBezTo>
                    <a:cubicBezTo>
                      <a:pt x="1" y="1203"/>
                      <a:pt x="346"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0"/>
              <p:cNvSpPr/>
              <p:nvPr/>
            </p:nvSpPr>
            <p:spPr>
              <a:xfrm>
                <a:off x="2477075" y="2883525"/>
                <a:ext cx="39025" cy="38725"/>
              </a:xfrm>
              <a:custGeom>
                <a:rect b="b" l="l" r="r" t="t"/>
                <a:pathLst>
                  <a:path extrusionOk="0" h="1549" w="1561">
                    <a:moveTo>
                      <a:pt x="787" y="0"/>
                    </a:moveTo>
                    <a:cubicBezTo>
                      <a:pt x="358" y="0"/>
                      <a:pt x="1" y="346"/>
                      <a:pt x="1" y="774"/>
                    </a:cubicBezTo>
                    <a:cubicBezTo>
                      <a:pt x="1" y="1203"/>
                      <a:pt x="358"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0"/>
              <p:cNvSpPr/>
              <p:nvPr/>
            </p:nvSpPr>
            <p:spPr>
              <a:xfrm>
                <a:off x="2334800" y="2819525"/>
                <a:ext cx="161950" cy="166700"/>
              </a:xfrm>
              <a:custGeom>
                <a:rect b="b" l="l" r="r" t="t"/>
                <a:pathLst>
                  <a:path extrusionOk="0" h="6668" w="6478">
                    <a:moveTo>
                      <a:pt x="453" y="0"/>
                    </a:moveTo>
                    <a:cubicBezTo>
                      <a:pt x="203" y="0"/>
                      <a:pt x="1" y="215"/>
                      <a:pt x="1" y="465"/>
                    </a:cubicBezTo>
                    <a:lnTo>
                      <a:pt x="1" y="6204"/>
                    </a:lnTo>
                    <a:cubicBezTo>
                      <a:pt x="1" y="6454"/>
                      <a:pt x="203" y="6668"/>
                      <a:pt x="453" y="6668"/>
                    </a:cubicBezTo>
                    <a:lnTo>
                      <a:pt x="6013" y="6668"/>
                    </a:lnTo>
                    <a:cubicBezTo>
                      <a:pt x="6275" y="6668"/>
                      <a:pt x="6478" y="6454"/>
                      <a:pt x="6478" y="6204"/>
                    </a:cubicBezTo>
                    <a:lnTo>
                      <a:pt x="6478" y="465"/>
                    </a:lnTo>
                    <a:cubicBezTo>
                      <a:pt x="6478" y="215"/>
                      <a:pt x="6275" y="0"/>
                      <a:pt x="60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0"/>
              <p:cNvSpPr/>
              <p:nvPr/>
            </p:nvSpPr>
            <p:spPr>
              <a:xfrm>
                <a:off x="2327075" y="2878150"/>
                <a:ext cx="7750" cy="49450"/>
              </a:xfrm>
              <a:custGeom>
                <a:rect b="b" l="l" r="r" t="t"/>
                <a:pathLst>
                  <a:path extrusionOk="0" h="1978" w="310">
                    <a:moveTo>
                      <a:pt x="155" y="1"/>
                    </a:moveTo>
                    <a:cubicBezTo>
                      <a:pt x="60" y="1"/>
                      <a:pt x="0" y="72"/>
                      <a:pt x="0" y="156"/>
                    </a:cubicBezTo>
                    <a:lnTo>
                      <a:pt x="0" y="1823"/>
                    </a:lnTo>
                    <a:cubicBezTo>
                      <a:pt x="0" y="1906"/>
                      <a:pt x="60" y="1977"/>
                      <a:pt x="155" y="1977"/>
                    </a:cubicBezTo>
                    <a:cubicBezTo>
                      <a:pt x="238" y="1977"/>
                      <a:pt x="310" y="1906"/>
                      <a:pt x="310" y="1823"/>
                    </a:cubicBezTo>
                    <a:lnTo>
                      <a:pt x="310" y="156"/>
                    </a:lnTo>
                    <a:cubicBezTo>
                      <a:pt x="310" y="72"/>
                      <a:pt x="238"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0"/>
              <p:cNvSpPr/>
              <p:nvPr/>
            </p:nvSpPr>
            <p:spPr>
              <a:xfrm>
                <a:off x="2496725" y="2878150"/>
                <a:ext cx="7775" cy="49450"/>
              </a:xfrm>
              <a:custGeom>
                <a:rect b="b" l="l" r="r" t="t"/>
                <a:pathLst>
                  <a:path extrusionOk="0" h="1978" w="311">
                    <a:moveTo>
                      <a:pt x="155" y="1"/>
                    </a:moveTo>
                    <a:cubicBezTo>
                      <a:pt x="72" y="1"/>
                      <a:pt x="1" y="72"/>
                      <a:pt x="1" y="156"/>
                    </a:cubicBezTo>
                    <a:lnTo>
                      <a:pt x="1" y="1823"/>
                    </a:lnTo>
                    <a:cubicBezTo>
                      <a:pt x="1" y="1906"/>
                      <a:pt x="72" y="1977"/>
                      <a:pt x="155" y="1977"/>
                    </a:cubicBezTo>
                    <a:cubicBezTo>
                      <a:pt x="239" y="1977"/>
                      <a:pt x="310" y="1906"/>
                      <a:pt x="310" y="1823"/>
                    </a:cubicBezTo>
                    <a:lnTo>
                      <a:pt x="310" y="156"/>
                    </a:lnTo>
                    <a:cubicBezTo>
                      <a:pt x="310" y="72"/>
                      <a:pt x="239"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0"/>
              <p:cNvSpPr/>
              <p:nvPr/>
            </p:nvSpPr>
            <p:spPr>
              <a:xfrm>
                <a:off x="2355350" y="2937400"/>
                <a:ext cx="120875" cy="35150"/>
              </a:xfrm>
              <a:custGeom>
                <a:rect b="b" l="l" r="r" t="t"/>
                <a:pathLst>
                  <a:path extrusionOk="0" h="1406" w="4835">
                    <a:moveTo>
                      <a:pt x="465" y="0"/>
                    </a:moveTo>
                    <a:cubicBezTo>
                      <a:pt x="203" y="0"/>
                      <a:pt x="0" y="203"/>
                      <a:pt x="0" y="465"/>
                    </a:cubicBezTo>
                    <a:lnTo>
                      <a:pt x="0" y="953"/>
                    </a:lnTo>
                    <a:cubicBezTo>
                      <a:pt x="0" y="1203"/>
                      <a:pt x="203" y="1405"/>
                      <a:pt x="465" y="1405"/>
                    </a:cubicBezTo>
                    <a:lnTo>
                      <a:pt x="4370" y="1405"/>
                    </a:lnTo>
                    <a:cubicBezTo>
                      <a:pt x="4620" y="1405"/>
                      <a:pt x="4834" y="1203"/>
                      <a:pt x="4834" y="953"/>
                    </a:cubicBezTo>
                    <a:lnTo>
                      <a:pt x="4834" y="465"/>
                    </a:lnTo>
                    <a:cubicBezTo>
                      <a:pt x="4834" y="203"/>
                      <a:pt x="4620" y="0"/>
                      <a:pt x="43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0"/>
              <p:cNvSpPr/>
              <p:nvPr/>
            </p:nvSpPr>
            <p:spPr>
              <a:xfrm>
                <a:off x="2351475" y="2933825"/>
                <a:ext cx="128300" cy="42600"/>
              </a:xfrm>
              <a:custGeom>
                <a:rect b="b" l="l" r="r" t="t"/>
                <a:pathLst>
                  <a:path extrusionOk="0" h="1704" w="5132">
                    <a:moveTo>
                      <a:pt x="4525" y="298"/>
                    </a:moveTo>
                    <a:cubicBezTo>
                      <a:pt x="4691" y="298"/>
                      <a:pt x="4834" y="429"/>
                      <a:pt x="4834" y="608"/>
                    </a:cubicBezTo>
                    <a:lnTo>
                      <a:pt x="4834" y="1096"/>
                    </a:lnTo>
                    <a:cubicBezTo>
                      <a:pt x="4834" y="1263"/>
                      <a:pt x="4691" y="1405"/>
                      <a:pt x="4525" y="1405"/>
                    </a:cubicBezTo>
                    <a:lnTo>
                      <a:pt x="620" y="1405"/>
                    </a:lnTo>
                    <a:cubicBezTo>
                      <a:pt x="441" y="1405"/>
                      <a:pt x="298" y="1263"/>
                      <a:pt x="298" y="1096"/>
                    </a:cubicBezTo>
                    <a:lnTo>
                      <a:pt x="298" y="608"/>
                    </a:lnTo>
                    <a:cubicBezTo>
                      <a:pt x="298" y="429"/>
                      <a:pt x="441" y="298"/>
                      <a:pt x="620" y="298"/>
                    </a:cubicBezTo>
                    <a:close/>
                    <a:moveTo>
                      <a:pt x="620" y="0"/>
                    </a:moveTo>
                    <a:cubicBezTo>
                      <a:pt x="274" y="0"/>
                      <a:pt x="0" y="274"/>
                      <a:pt x="0" y="608"/>
                    </a:cubicBezTo>
                    <a:lnTo>
                      <a:pt x="0" y="1096"/>
                    </a:lnTo>
                    <a:cubicBezTo>
                      <a:pt x="0" y="1429"/>
                      <a:pt x="274" y="1703"/>
                      <a:pt x="620" y="1703"/>
                    </a:cubicBezTo>
                    <a:lnTo>
                      <a:pt x="4525" y="1703"/>
                    </a:lnTo>
                    <a:cubicBezTo>
                      <a:pt x="4858" y="1703"/>
                      <a:pt x="5132" y="1429"/>
                      <a:pt x="5132" y="1096"/>
                    </a:cubicBezTo>
                    <a:lnTo>
                      <a:pt x="5132" y="608"/>
                    </a:lnTo>
                    <a:cubicBezTo>
                      <a:pt x="5132" y="274"/>
                      <a:pt x="4858" y="0"/>
                      <a:pt x="4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0"/>
              <p:cNvSpPr/>
              <p:nvPr/>
            </p:nvSpPr>
            <p:spPr>
              <a:xfrm>
                <a:off x="2356525" y="2883525"/>
                <a:ext cx="38725" cy="38725"/>
              </a:xfrm>
              <a:custGeom>
                <a:rect b="b" l="l" r="r" t="t"/>
                <a:pathLst>
                  <a:path extrusionOk="0" h="1549" w="1549">
                    <a:moveTo>
                      <a:pt x="775" y="0"/>
                    </a:moveTo>
                    <a:cubicBezTo>
                      <a:pt x="346" y="0"/>
                      <a:pt x="1" y="346"/>
                      <a:pt x="1" y="774"/>
                    </a:cubicBezTo>
                    <a:cubicBezTo>
                      <a:pt x="1" y="1203"/>
                      <a:pt x="346" y="1548"/>
                      <a:pt x="775" y="1548"/>
                    </a:cubicBezTo>
                    <a:cubicBezTo>
                      <a:pt x="1203" y="1548"/>
                      <a:pt x="1549" y="1203"/>
                      <a:pt x="1549" y="774"/>
                    </a:cubicBezTo>
                    <a:cubicBezTo>
                      <a:pt x="1549" y="346"/>
                      <a:pt x="1203" y="0"/>
                      <a:pt x="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0"/>
              <p:cNvSpPr/>
              <p:nvPr/>
            </p:nvSpPr>
            <p:spPr>
              <a:xfrm>
                <a:off x="2352675" y="2879650"/>
                <a:ext cx="46450" cy="46450"/>
              </a:xfrm>
              <a:custGeom>
                <a:rect b="b" l="l" r="r" t="t"/>
                <a:pathLst>
                  <a:path extrusionOk="0" h="1858" w="1858">
                    <a:moveTo>
                      <a:pt x="929" y="298"/>
                    </a:moveTo>
                    <a:cubicBezTo>
                      <a:pt x="1274" y="298"/>
                      <a:pt x="1560" y="584"/>
                      <a:pt x="1560" y="929"/>
                    </a:cubicBezTo>
                    <a:cubicBezTo>
                      <a:pt x="1560" y="1274"/>
                      <a:pt x="1274" y="1560"/>
                      <a:pt x="929" y="1560"/>
                    </a:cubicBezTo>
                    <a:cubicBezTo>
                      <a:pt x="583" y="1560"/>
                      <a:pt x="298" y="1274"/>
                      <a:pt x="298" y="929"/>
                    </a:cubicBezTo>
                    <a:cubicBezTo>
                      <a:pt x="298" y="584"/>
                      <a:pt x="583" y="298"/>
                      <a:pt x="929" y="298"/>
                    </a:cubicBezTo>
                    <a:close/>
                    <a:moveTo>
                      <a:pt x="929" y="1"/>
                    </a:moveTo>
                    <a:cubicBezTo>
                      <a:pt x="417" y="1"/>
                      <a:pt x="0" y="417"/>
                      <a:pt x="0" y="929"/>
                    </a:cubicBezTo>
                    <a:cubicBezTo>
                      <a:pt x="0" y="1441"/>
                      <a:pt x="417" y="1858"/>
                      <a:pt x="929" y="1858"/>
                    </a:cubicBezTo>
                    <a:cubicBezTo>
                      <a:pt x="1441" y="1858"/>
                      <a:pt x="1857" y="1441"/>
                      <a:pt x="1857" y="929"/>
                    </a:cubicBezTo>
                    <a:cubicBezTo>
                      <a:pt x="1857" y="417"/>
                      <a:pt x="1441" y="1"/>
                      <a:pt x="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0"/>
              <p:cNvSpPr/>
              <p:nvPr/>
            </p:nvSpPr>
            <p:spPr>
              <a:xfrm>
                <a:off x="2436000" y="2883525"/>
                <a:ext cx="39025" cy="38725"/>
              </a:xfrm>
              <a:custGeom>
                <a:rect b="b" l="l" r="r" t="t"/>
                <a:pathLst>
                  <a:path extrusionOk="0" h="1549" w="1561">
                    <a:moveTo>
                      <a:pt x="787" y="0"/>
                    </a:moveTo>
                    <a:cubicBezTo>
                      <a:pt x="346" y="0"/>
                      <a:pt x="1" y="346"/>
                      <a:pt x="1" y="774"/>
                    </a:cubicBezTo>
                    <a:cubicBezTo>
                      <a:pt x="1" y="1203"/>
                      <a:pt x="346" y="1548"/>
                      <a:pt x="787" y="1548"/>
                    </a:cubicBezTo>
                    <a:cubicBezTo>
                      <a:pt x="1215" y="1548"/>
                      <a:pt x="1560" y="1203"/>
                      <a:pt x="1560" y="774"/>
                    </a:cubicBezTo>
                    <a:cubicBezTo>
                      <a:pt x="1560" y="346"/>
                      <a:pt x="1215" y="0"/>
                      <a:pt x="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0"/>
              <p:cNvSpPr/>
              <p:nvPr/>
            </p:nvSpPr>
            <p:spPr>
              <a:xfrm>
                <a:off x="2432425" y="2879650"/>
                <a:ext cx="46175" cy="46450"/>
              </a:xfrm>
              <a:custGeom>
                <a:rect b="b" l="l" r="r" t="t"/>
                <a:pathLst>
                  <a:path extrusionOk="0" h="1858" w="1847">
                    <a:moveTo>
                      <a:pt x="930" y="298"/>
                    </a:moveTo>
                    <a:cubicBezTo>
                      <a:pt x="1275" y="298"/>
                      <a:pt x="1549" y="584"/>
                      <a:pt x="1549" y="929"/>
                    </a:cubicBezTo>
                    <a:cubicBezTo>
                      <a:pt x="1549" y="1274"/>
                      <a:pt x="1275" y="1560"/>
                      <a:pt x="930" y="1560"/>
                    </a:cubicBezTo>
                    <a:cubicBezTo>
                      <a:pt x="572" y="1560"/>
                      <a:pt x="299" y="1274"/>
                      <a:pt x="299" y="929"/>
                    </a:cubicBezTo>
                    <a:cubicBezTo>
                      <a:pt x="299" y="584"/>
                      <a:pt x="572" y="298"/>
                      <a:pt x="930" y="298"/>
                    </a:cubicBezTo>
                    <a:close/>
                    <a:moveTo>
                      <a:pt x="930" y="1"/>
                    </a:moveTo>
                    <a:cubicBezTo>
                      <a:pt x="418" y="1"/>
                      <a:pt x="1" y="417"/>
                      <a:pt x="1" y="929"/>
                    </a:cubicBezTo>
                    <a:cubicBezTo>
                      <a:pt x="1" y="1441"/>
                      <a:pt x="418" y="1858"/>
                      <a:pt x="930" y="1858"/>
                    </a:cubicBezTo>
                    <a:cubicBezTo>
                      <a:pt x="1430" y="1858"/>
                      <a:pt x="1846" y="1441"/>
                      <a:pt x="1846" y="929"/>
                    </a:cubicBezTo>
                    <a:cubicBezTo>
                      <a:pt x="1846" y="417"/>
                      <a:pt x="1442" y="1"/>
                      <a:pt x="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0"/>
              <p:cNvSpPr/>
              <p:nvPr/>
            </p:nvSpPr>
            <p:spPr>
              <a:xfrm>
                <a:off x="2377975" y="2890375"/>
                <a:ext cx="8050" cy="8050"/>
              </a:xfrm>
              <a:custGeom>
                <a:rect b="b" l="l" r="r" t="t"/>
                <a:pathLst>
                  <a:path extrusionOk="0" h="322" w="322">
                    <a:moveTo>
                      <a:pt x="155" y="0"/>
                    </a:moveTo>
                    <a:cubicBezTo>
                      <a:pt x="71" y="0"/>
                      <a:pt x="0" y="72"/>
                      <a:pt x="0" y="155"/>
                    </a:cubicBezTo>
                    <a:cubicBezTo>
                      <a:pt x="0" y="250"/>
                      <a:pt x="71" y="322"/>
                      <a:pt x="155" y="322"/>
                    </a:cubicBezTo>
                    <a:cubicBezTo>
                      <a:pt x="250" y="322"/>
                      <a:pt x="322" y="250"/>
                      <a:pt x="322" y="155"/>
                    </a:cubicBezTo>
                    <a:cubicBezTo>
                      <a:pt x="322" y="72"/>
                      <a:pt x="250" y="0"/>
                      <a:pt x="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0"/>
              <p:cNvSpPr/>
              <p:nvPr/>
            </p:nvSpPr>
            <p:spPr>
              <a:xfrm>
                <a:off x="2458025" y="2890375"/>
                <a:ext cx="8075" cy="8050"/>
              </a:xfrm>
              <a:custGeom>
                <a:rect b="b" l="l" r="r" t="t"/>
                <a:pathLst>
                  <a:path extrusionOk="0" h="322" w="323">
                    <a:moveTo>
                      <a:pt x="156" y="0"/>
                    </a:moveTo>
                    <a:cubicBezTo>
                      <a:pt x="72" y="0"/>
                      <a:pt x="1" y="72"/>
                      <a:pt x="1" y="155"/>
                    </a:cubicBezTo>
                    <a:cubicBezTo>
                      <a:pt x="1" y="250"/>
                      <a:pt x="72" y="322"/>
                      <a:pt x="156" y="322"/>
                    </a:cubicBezTo>
                    <a:cubicBezTo>
                      <a:pt x="251" y="322"/>
                      <a:pt x="322" y="250"/>
                      <a:pt x="322" y="155"/>
                    </a:cubicBezTo>
                    <a:cubicBezTo>
                      <a:pt x="322" y="72"/>
                      <a:pt x="251" y="0"/>
                      <a:pt x="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0"/>
              <p:cNvSpPr/>
              <p:nvPr/>
            </p:nvSpPr>
            <p:spPr>
              <a:xfrm>
                <a:off x="2329450" y="3009725"/>
                <a:ext cx="172650" cy="172075"/>
              </a:xfrm>
              <a:custGeom>
                <a:rect b="b" l="l" r="r" t="t"/>
                <a:pathLst>
                  <a:path extrusionOk="0" h="6883" w="6906">
                    <a:moveTo>
                      <a:pt x="393" y="1"/>
                    </a:moveTo>
                    <a:cubicBezTo>
                      <a:pt x="179" y="1"/>
                      <a:pt x="0" y="179"/>
                      <a:pt x="0" y="393"/>
                    </a:cubicBezTo>
                    <a:lnTo>
                      <a:pt x="0" y="6478"/>
                    </a:lnTo>
                    <a:cubicBezTo>
                      <a:pt x="0" y="6704"/>
                      <a:pt x="179" y="6882"/>
                      <a:pt x="393" y="6882"/>
                    </a:cubicBezTo>
                    <a:lnTo>
                      <a:pt x="6501" y="6882"/>
                    </a:lnTo>
                    <a:cubicBezTo>
                      <a:pt x="6727" y="6882"/>
                      <a:pt x="6906" y="6704"/>
                      <a:pt x="6906" y="6478"/>
                    </a:cubicBezTo>
                    <a:lnTo>
                      <a:pt x="6906" y="393"/>
                    </a:lnTo>
                    <a:cubicBezTo>
                      <a:pt x="6906" y="179"/>
                      <a:pt x="6727" y="1"/>
                      <a:pt x="65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0"/>
              <p:cNvSpPr/>
              <p:nvPr/>
            </p:nvSpPr>
            <p:spPr>
              <a:xfrm>
                <a:off x="2387788" y="2988900"/>
                <a:ext cx="56000" cy="7150"/>
              </a:xfrm>
              <a:custGeom>
                <a:rect b="b" l="l" r="r" t="t"/>
                <a:pathLst>
                  <a:path extrusionOk="0" h="286" w="2240">
                    <a:moveTo>
                      <a:pt x="144" y="0"/>
                    </a:moveTo>
                    <a:cubicBezTo>
                      <a:pt x="60" y="0"/>
                      <a:pt x="1" y="72"/>
                      <a:pt x="1" y="143"/>
                    </a:cubicBezTo>
                    <a:cubicBezTo>
                      <a:pt x="1" y="226"/>
                      <a:pt x="60" y="286"/>
                      <a:pt x="144" y="286"/>
                    </a:cubicBezTo>
                    <a:lnTo>
                      <a:pt x="2096" y="286"/>
                    </a:lnTo>
                    <a:cubicBezTo>
                      <a:pt x="2168" y="286"/>
                      <a:pt x="2239" y="226"/>
                      <a:pt x="2239" y="143"/>
                    </a:cubicBezTo>
                    <a:cubicBezTo>
                      <a:pt x="2239" y="72"/>
                      <a:pt x="2168" y="0"/>
                      <a:pt x="2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0"/>
              <p:cNvSpPr/>
              <p:nvPr/>
            </p:nvSpPr>
            <p:spPr>
              <a:xfrm>
                <a:off x="2387788" y="2999600"/>
                <a:ext cx="56000" cy="6875"/>
              </a:xfrm>
              <a:custGeom>
                <a:rect b="b" l="l" r="r" t="t"/>
                <a:pathLst>
                  <a:path extrusionOk="0" h="275" w="2240">
                    <a:moveTo>
                      <a:pt x="144" y="1"/>
                    </a:moveTo>
                    <a:cubicBezTo>
                      <a:pt x="60" y="1"/>
                      <a:pt x="1" y="60"/>
                      <a:pt x="1" y="132"/>
                    </a:cubicBezTo>
                    <a:cubicBezTo>
                      <a:pt x="1" y="215"/>
                      <a:pt x="60" y="275"/>
                      <a:pt x="144" y="275"/>
                    </a:cubicBezTo>
                    <a:lnTo>
                      <a:pt x="2096" y="275"/>
                    </a:lnTo>
                    <a:cubicBezTo>
                      <a:pt x="2168" y="275"/>
                      <a:pt x="2239" y="215"/>
                      <a:pt x="2239" y="132"/>
                    </a:cubicBezTo>
                    <a:cubicBezTo>
                      <a:pt x="2239" y="60"/>
                      <a:pt x="2168" y="1"/>
                      <a:pt x="2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0"/>
              <p:cNvSpPr/>
              <p:nvPr/>
            </p:nvSpPr>
            <p:spPr>
              <a:xfrm>
                <a:off x="2329450" y="3032350"/>
                <a:ext cx="172650" cy="12225"/>
              </a:xfrm>
              <a:custGeom>
                <a:rect b="b" l="l" r="r" t="t"/>
                <a:pathLst>
                  <a:path extrusionOk="0" h="489" w="6906">
                    <a:moveTo>
                      <a:pt x="0" y="0"/>
                    </a:moveTo>
                    <a:lnTo>
                      <a:pt x="0" y="489"/>
                    </a:lnTo>
                    <a:lnTo>
                      <a:pt x="6906" y="489"/>
                    </a:lnTo>
                    <a:lnTo>
                      <a:pt x="69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0"/>
              <p:cNvSpPr/>
              <p:nvPr/>
            </p:nvSpPr>
            <p:spPr>
              <a:xfrm>
                <a:off x="2329450" y="3151100"/>
                <a:ext cx="172650" cy="12250"/>
              </a:xfrm>
              <a:custGeom>
                <a:rect b="b" l="l" r="r" t="t"/>
                <a:pathLst>
                  <a:path extrusionOk="0" h="490" w="6906">
                    <a:moveTo>
                      <a:pt x="0" y="1"/>
                    </a:moveTo>
                    <a:lnTo>
                      <a:pt x="0" y="489"/>
                    </a:lnTo>
                    <a:lnTo>
                      <a:pt x="6906" y="489"/>
                    </a:lnTo>
                    <a:lnTo>
                      <a:pt x="69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0"/>
              <p:cNvSpPr/>
              <p:nvPr/>
            </p:nvSpPr>
            <p:spPr>
              <a:xfrm>
                <a:off x="2384225" y="3064200"/>
                <a:ext cx="62825" cy="62825"/>
              </a:xfrm>
              <a:custGeom>
                <a:rect b="b" l="l" r="r" t="t"/>
                <a:pathLst>
                  <a:path extrusionOk="0" h="2513" w="2513">
                    <a:moveTo>
                      <a:pt x="1262" y="0"/>
                    </a:moveTo>
                    <a:cubicBezTo>
                      <a:pt x="560" y="0"/>
                      <a:pt x="0" y="572"/>
                      <a:pt x="0" y="1262"/>
                    </a:cubicBezTo>
                    <a:cubicBezTo>
                      <a:pt x="0" y="1953"/>
                      <a:pt x="560" y="2513"/>
                      <a:pt x="1262" y="2513"/>
                    </a:cubicBezTo>
                    <a:cubicBezTo>
                      <a:pt x="1953" y="2513"/>
                      <a:pt x="2512" y="1953"/>
                      <a:pt x="2512" y="1262"/>
                    </a:cubicBezTo>
                    <a:cubicBezTo>
                      <a:pt x="2512" y="572"/>
                      <a:pt x="1953" y="0"/>
                      <a:pt x="1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0"/>
              <p:cNvSpPr/>
              <p:nvPr/>
            </p:nvSpPr>
            <p:spPr>
              <a:xfrm>
                <a:off x="2380650" y="3060625"/>
                <a:ext cx="70275" cy="70275"/>
              </a:xfrm>
              <a:custGeom>
                <a:rect b="b" l="l" r="r" t="t"/>
                <a:pathLst>
                  <a:path extrusionOk="0" h="2811" w="2811">
                    <a:moveTo>
                      <a:pt x="1405" y="298"/>
                    </a:moveTo>
                    <a:cubicBezTo>
                      <a:pt x="2012" y="298"/>
                      <a:pt x="2512" y="798"/>
                      <a:pt x="2512" y="1405"/>
                    </a:cubicBezTo>
                    <a:cubicBezTo>
                      <a:pt x="2512" y="2013"/>
                      <a:pt x="2012" y="2513"/>
                      <a:pt x="1405" y="2513"/>
                    </a:cubicBezTo>
                    <a:cubicBezTo>
                      <a:pt x="786" y="2513"/>
                      <a:pt x="298" y="2013"/>
                      <a:pt x="298" y="1405"/>
                    </a:cubicBezTo>
                    <a:cubicBezTo>
                      <a:pt x="298" y="798"/>
                      <a:pt x="786" y="298"/>
                      <a:pt x="1405" y="298"/>
                    </a:cubicBezTo>
                    <a:close/>
                    <a:moveTo>
                      <a:pt x="1405" y="1"/>
                    </a:moveTo>
                    <a:cubicBezTo>
                      <a:pt x="631" y="1"/>
                      <a:pt x="0" y="632"/>
                      <a:pt x="0" y="1405"/>
                    </a:cubicBezTo>
                    <a:cubicBezTo>
                      <a:pt x="0" y="2179"/>
                      <a:pt x="631" y="2810"/>
                      <a:pt x="1405" y="2810"/>
                    </a:cubicBezTo>
                    <a:cubicBezTo>
                      <a:pt x="2179" y="2810"/>
                      <a:pt x="2810" y="2179"/>
                      <a:pt x="2810" y="1405"/>
                    </a:cubicBezTo>
                    <a:cubicBezTo>
                      <a:pt x="2810" y="632"/>
                      <a:pt x="2179" y="1"/>
                      <a:pt x="14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0"/>
              <p:cNvSpPr/>
              <p:nvPr/>
            </p:nvSpPr>
            <p:spPr>
              <a:xfrm>
                <a:off x="2327650" y="3404725"/>
                <a:ext cx="176250" cy="16675"/>
              </a:xfrm>
              <a:custGeom>
                <a:rect b="b" l="l" r="r" t="t"/>
                <a:pathLst>
                  <a:path extrusionOk="0" h="667" w="7050">
                    <a:moveTo>
                      <a:pt x="334" y="0"/>
                    </a:moveTo>
                    <a:cubicBezTo>
                      <a:pt x="144" y="0"/>
                      <a:pt x="1" y="143"/>
                      <a:pt x="1" y="333"/>
                    </a:cubicBezTo>
                    <a:cubicBezTo>
                      <a:pt x="1" y="512"/>
                      <a:pt x="144" y="667"/>
                      <a:pt x="334" y="667"/>
                    </a:cubicBezTo>
                    <a:lnTo>
                      <a:pt x="6716" y="667"/>
                    </a:lnTo>
                    <a:cubicBezTo>
                      <a:pt x="6895" y="667"/>
                      <a:pt x="7049" y="512"/>
                      <a:pt x="7049" y="333"/>
                    </a:cubicBezTo>
                    <a:cubicBezTo>
                      <a:pt x="7049" y="143"/>
                      <a:pt x="6895" y="0"/>
                      <a:pt x="67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0"/>
              <p:cNvSpPr/>
              <p:nvPr/>
            </p:nvSpPr>
            <p:spPr>
              <a:xfrm>
                <a:off x="2254425" y="3320775"/>
                <a:ext cx="55400" cy="154800"/>
              </a:xfrm>
              <a:custGeom>
                <a:rect b="b" l="l" r="r" t="t"/>
                <a:pathLst>
                  <a:path extrusionOk="0" h="6192" w="2216">
                    <a:moveTo>
                      <a:pt x="489" y="1"/>
                    </a:moveTo>
                    <a:cubicBezTo>
                      <a:pt x="215" y="1"/>
                      <a:pt x="1" y="227"/>
                      <a:pt x="1" y="489"/>
                    </a:cubicBezTo>
                    <a:lnTo>
                      <a:pt x="1" y="5704"/>
                    </a:lnTo>
                    <a:cubicBezTo>
                      <a:pt x="1" y="5966"/>
                      <a:pt x="215" y="6192"/>
                      <a:pt x="489" y="6192"/>
                    </a:cubicBezTo>
                    <a:lnTo>
                      <a:pt x="1727" y="6192"/>
                    </a:lnTo>
                    <a:cubicBezTo>
                      <a:pt x="2001" y="6192"/>
                      <a:pt x="2216" y="5966"/>
                      <a:pt x="2216" y="5704"/>
                    </a:cubicBezTo>
                    <a:lnTo>
                      <a:pt x="2216" y="489"/>
                    </a:lnTo>
                    <a:cubicBezTo>
                      <a:pt x="2216" y="227"/>
                      <a:pt x="2001" y="1"/>
                      <a:pt x="17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0"/>
              <p:cNvSpPr/>
              <p:nvPr/>
            </p:nvSpPr>
            <p:spPr>
              <a:xfrm>
                <a:off x="2254425" y="3444600"/>
                <a:ext cx="55400" cy="30975"/>
              </a:xfrm>
              <a:custGeom>
                <a:rect b="b" l="l" r="r" t="t"/>
                <a:pathLst>
                  <a:path extrusionOk="0" h="1239" w="2216">
                    <a:moveTo>
                      <a:pt x="1" y="1"/>
                    </a:moveTo>
                    <a:lnTo>
                      <a:pt x="1" y="751"/>
                    </a:lnTo>
                    <a:cubicBezTo>
                      <a:pt x="1" y="1013"/>
                      <a:pt x="215" y="1239"/>
                      <a:pt x="489" y="1239"/>
                    </a:cubicBezTo>
                    <a:lnTo>
                      <a:pt x="1727" y="1239"/>
                    </a:lnTo>
                    <a:cubicBezTo>
                      <a:pt x="2001" y="1239"/>
                      <a:pt x="2216" y="1013"/>
                      <a:pt x="2216" y="751"/>
                    </a:cubicBezTo>
                    <a:lnTo>
                      <a:pt x="2216" y="1"/>
                    </a:lnTo>
                    <a:cubicBezTo>
                      <a:pt x="2216" y="262"/>
                      <a:pt x="2001" y="489"/>
                      <a:pt x="1727" y="489"/>
                    </a:cubicBezTo>
                    <a:lnTo>
                      <a:pt x="489" y="489"/>
                    </a:lnTo>
                    <a:cubicBezTo>
                      <a:pt x="215" y="489"/>
                      <a:pt x="1" y="262"/>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0"/>
              <p:cNvSpPr/>
              <p:nvPr/>
            </p:nvSpPr>
            <p:spPr>
              <a:xfrm>
                <a:off x="2246400" y="3306200"/>
                <a:ext cx="71450" cy="77700"/>
              </a:xfrm>
              <a:custGeom>
                <a:rect b="b" l="l" r="r" t="t"/>
                <a:pathLst>
                  <a:path extrusionOk="0" h="3108" w="2858">
                    <a:moveTo>
                      <a:pt x="489" y="0"/>
                    </a:moveTo>
                    <a:cubicBezTo>
                      <a:pt x="215" y="0"/>
                      <a:pt x="0" y="214"/>
                      <a:pt x="0" y="488"/>
                    </a:cubicBezTo>
                    <a:lnTo>
                      <a:pt x="0" y="2608"/>
                    </a:lnTo>
                    <a:cubicBezTo>
                      <a:pt x="0" y="2881"/>
                      <a:pt x="215" y="3108"/>
                      <a:pt x="489" y="3108"/>
                    </a:cubicBezTo>
                    <a:lnTo>
                      <a:pt x="2370" y="3108"/>
                    </a:lnTo>
                    <a:cubicBezTo>
                      <a:pt x="2644" y="3108"/>
                      <a:pt x="2858" y="2881"/>
                      <a:pt x="2858" y="2608"/>
                    </a:cubicBezTo>
                    <a:lnTo>
                      <a:pt x="2858" y="488"/>
                    </a:lnTo>
                    <a:cubicBezTo>
                      <a:pt x="2858" y="214"/>
                      <a:pt x="2644" y="0"/>
                      <a:pt x="23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0"/>
              <p:cNvSpPr/>
              <p:nvPr/>
            </p:nvSpPr>
            <p:spPr>
              <a:xfrm>
                <a:off x="2246400" y="3339825"/>
                <a:ext cx="71450" cy="44075"/>
              </a:xfrm>
              <a:custGeom>
                <a:rect b="b" l="l" r="r" t="t"/>
                <a:pathLst>
                  <a:path extrusionOk="0" h="1763" w="2858">
                    <a:moveTo>
                      <a:pt x="0" y="1"/>
                    </a:moveTo>
                    <a:lnTo>
                      <a:pt x="0" y="1275"/>
                    </a:lnTo>
                    <a:cubicBezTo>
                      <a:pt x="0" y="1536"/>
                      <a:pt x="215" y="1763"/>
                      <a:pt x="489" y="1763"/>
                    </a:cubicBezTo>
                    <a:lnTo>
                      <a:pt x="2370" y="1763"/>
                    </a:lnTo>
                    <a:cubicBezTo>
                      <a:pt x="2644" y="1763"/>
                      <a:pt x="2858" y="1536"/>
                      <a:pt x="2858" y="1275"/>
                    </a:cubicBezTo>
                    <a:lnTo>
                      <a:pt x="2858" y="1"/>
                    </a:lnTo>
                    <a:cubicBezTo>
                      <a:pt x="2858" y="274"/>
                      <a:pt x="2644" y="489"/>
                      <a:pt x="2370" y="489"/>
                    </a:cubicBezTo>
                    <a:lnTo>
                      <a:pt x="489" y="489"/>
                    </a:lnTo>
                    <a:cubicBezTo>
                      <a:pt x="215" y="489"/>
                      <a:pt x="0" y="274"/>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0"/>
              <p:cNvSpPr/>
              <p:nvPr/>
            </p:nvSpPr>
            <p:spPr>
              <a:xfrm>
                <a:off x="2260400" y="3398750"/>
                <a:ext cx="5675" cy="73250"/>
              </a:xfrm>
              <a:custGeom>
                <a:rect b="b" l="l" r="r" t="t"/>
                <a:pathLst>
                  <a:path extrusionOk="0" h="2930" w="227">
                    <a:moveTo>
                      <a:pt x="107" y="1"/>
                    </a:moveTo>
                    <a:cubicBezTo>
                      <a:pt x="48" y="1"/>
                      <a:pt x="0" y="49"/>
                      <a:pt x="0" y="120"/>
                    </a:cubicBezTo>
                    <a:lnTo>
                      <a:pt x="0" y="2811"/>
                    </a:lnTo>
                    <a:cubicBezTo>
                      <a:pt x="0" y="2882"/>
                      <a:pt x="48" y="2930"/>
                      <a:pt x="107" y="2930"/>
                    </a:cubicBezTo>
                    <a:cubicBezTo>
                      <a:pt x="167" y="2930"/>
                      <a:pt x="226" y="2882"/>
                      <a:pt x="226" y="2811"/>
                    </a:cubicBezTo>
                    <a:lnTo>
                      <a:pt x="226" y="120"/>
                    </a:lnTo>
                    <a:cubicBezTo>
                      <a:pt x="226" y="49"/>
                      <a:pt x="167" y="1"/>
                      <a:pt x="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0"/>
              <p:cNvSpPr/>
              <p:nvPr/>
            </p:nvSpPr>
            <p:spPr>
              <a:xfrm>
                <a:off x="2272900" y="3391325"/>
                <a:ext cx="5675" cy="73250"/>
              </a:xfrm>
              <a:custGeom>
                <a:rect b="b" l="l" r="r" t="t"/>
                <a:pathLst>
                  <a:path extrusionOk="0" h="2930" w="227">
                    <a:moveTo>
                      <a:pt x="119" y="0"/>
                    </a:moveTo>
                    <a:cubicBezTo>
                      <a:pt x="48" y="0"/>
                      <a:pt x="0" y="60"/>
                      <a:pt x="0" y="119"/>
                    </a:cubicBezTo>
                    <a:lnTo>
                      <a:pt x="0" y="2822"/>
                    </a:lnTo>
                    <a:cubicBezTo>
                      <a:pt x="0" y="2882"/>
                      <a:pt x="48" y="2929"/>
                      <a:pt x="119" y="2929"/>
                    </a:cubicBezTo>
                    <a:cubicBezTo>
                      <a:pt x="179" y="2929"/>
                      <a:pt x="226" y="2882"/>
                      <a:pt x="226" y="2822"/>
                    </a:cubicBezTo>
                    <a:lnTo>
                      <a:pt x="226" y="119"/>
                    </a:lnTo>
                    <a:cubicBezTo>
                      <a:pt x="226" y="48"/>
                      <a:pt x="179" y="0"/>
                      <a:pt x="1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0"/>
              <p:cNvSpPr/>
              <p:nvPr/>
            </p:nvSpPr>
            <p:spPr>
              <a:xfrm>
                <a:off x="2285700" y="3391325"/>
                <a:ext cx="5675" cy="73250"/>
              </a:xfrm>
              <a:custGeom>
                <a:rect b="b" l="l" r="r" t="t"/>
                <a:pathLst>
                  <a:path extrusionOk="0" h="2930" w="227">
                    <a:moveTo>
                      <a:pt x="107" y="0"/>
                    </a:moveTo>
                    <a:cubicBezTo>
                      <a:pt x="48" y="0"/>
                      <a:pt x="0" y="60"/>
                      <a:pt x="0" y="119"/>
                    </a:cubicBezTo>
                    <a:lnTo>
                      <a:pt x="0" y="2822"/>
                    </a:lnTo>
                    <a:cubicBezTo>
                      <a:pt x="0" y="2882"/>
                      <a:pt x="48" y="2929"/>
                      <a:pt x="107" y="2929"/>
                    </a:cubicBezTo>
                    <a:cubicBezTo>
                      <a:pt x="179" y="2929"/>
                      <a:pt x="226" y="2882"/>
                      <a:pt x="226" y="2822"/>
                    </a:cubicBezTo>
                    <a:lnTo>
                      <a:pt x="226" y="119"/>
                    </a:lnTo>
                    <a:cubicBezTo>
                      <a:pt x="226" y="48"/>
                      <a:pt x="179"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0"/>
              <p:cNvSpPr/>
              <p:nvPr/>
            </p:nvSpPr>
            <p:spPr>
              <a:xfrm>
                <a:off x="2298200" y="3398750"/>
                <a:ext cx="5975" cy="73250"/>
              </a:xfrm>
              <a:custGeom>
                <a:rect b="b" l="l" r="r" t="t"/>
                <a:pathLst>
                  <a:path extrusionOk="0" h="2930" w="239">
                    <a:moveTo>
                      <a:pt x="119" y="1"/>
                    </a:moveTo>
                    <a:cubicBezTo>
                      <a:pt x="60" y="1"/>
                      <a:pt x="0" y="49"/>
                      <a:pt x="0" y="120"/>
                    </a:cubicBezTo>
                    <a:lnTo>
                      <a:pt x="0" y="2811"/>
                    </a:lnTo>
                    <a:cubicBezTo>
                      <a:pt x="0" y="2882"/>
                      <a:pt x="60" y="2930"/>
                      <a:pt x="119" y="2930"/>
                    </a:cubicBezTo>
                    <a:cubicBezTo>
                      <a:pt x="179" y="2930"/>
                      <a:pt x="238" y="2882"/>
                      <a:pt x="238" y="2811"/>
                    </a:cubicBezTo>
                    <a:lnTo>
                      <a:pt x="238" y="120"/>
                    </a:lnTo>
                    <a:cubicBezTo>
                      <a:pt x="238" y="49"/>
                      <a:pt x="179" y="1"/>
                      <a:pt x="1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0"/>
              <p:cNvSpPr/>
              <p:nvPr/>
            </p:nvSpPr>
            <p:spPr>
              <a:xfrm>
                <a:off x="2521425" y="3320775"/>
                <a:ext cx="55700" cy="154800"/>
              </a:xfrm>
              <a:custGeom>
                <a:rect b="b" l="l" r="r" t="t"/>
                <a:pathLst>
                  <a:path extrusionOk="0" h="6192" w="2228">
                    <a:moveTo>
                      <a:pt x="489" y="1"/>
                    </a:moveTo>
                    <a:cubicBezTo>
                      <a:pt x="227" y="1"/>
                      <a:pt x="1" y="227"/>
                      <a:pt x="1" y="489"/>
                    </a:cubicBezTo>
                    <a:lnTo>
                      <a:pt x="1" y="5704"/>
                    </a:lnTo>
                    <a:cubicBezTo>
                      <a:pt x="1" y="5966"/>
                      <a:pt x="227" y="6192"/>
                      <a:pt x="489" y="6192"/>
                    </a:cubicBezTo>
                    <a:lnTo>
                      <a:pt x="1739" y="6192"/>
                    </a:lnTo>
                    <a:cubicBezTo>
                      <a:pt x="2001" y="6192"/>
                      <a:pt x="2227" y="5966"/>
                      <a:pt x="2227" y="5704"/>
                    </a:cubicBezTo>
                    <a:lnTo>
                      <a:pt x="2227" y="489"/>
                    </a:lnTo>
                    <a:cubicBezTo>
                      <a:pt x="2227" y="227"/>
                      <a:pt x="2001" y="1"/>
                      <a:pt x="1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0"/>
              <p:cNvSpPr/>
              <p:nvPr/>
            </p:nvSpPr>
            <p:spPr>
              <a:xfrm>
                <a:off x="2513400" y="3306200"/>
                <a:ext cx="71750" cy="77700"/>
              </a:xfrm>
              <a:custGeom>
                <a:rect b="b" l="l" r="r" t="t"/>
                <a:pathLst>
                  <a:path extrusionOk="0" h="3108" w="2870">
                    <a:moveTo>
                      <a:pt x="500" y="0"/>
                    </a:moveTo>
                    <a:cubicBezTo>
                      <a:pt x="227" y="0"/>
                      <a:pt x="0" y="214"/>
                      <a:pt x="0" y="488"/>
                    </a:cubicBezTo>
                    <a:lnTo>
                      <a:pt x="0" y="2608"/>
                    </a:lnTo>
                    <a:cubicBezTo>
                      <a:pt x="0" y="2881"/>
                      <a:pt x="227" y="3108"/>
                      <a:pt x="500" y="3108"/>
                    </a:cubicBezTo>
                    <a:lnTo>
                      <a:pt x="2370" y="3108"/>
                    </a:lnTo>
                    <a:cubicBezTo>
                      <a:pt x="2644" y="3108"/>
                      <a:pt x="2870" y="2881"/>
                      <a:pt x="2870" y="2608"/>
                    </a:cubicBezTo>
                    <a:lnTo>
                      <a:pt x="2870" y="488"/>
                    </a:lnTo>
                    <a:cubicBezTo>
                      <a:pt x="2870" y="214"/>
                      <a:pt x="2644" y="0"/>
                      <a:pt x="23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0"/>
              <p:cNvSpPr/>
              <p:nvPr/>
            </p:nvSpPr>
            <p:spPr>
              <a:xfrm>
                <a:off x="2513400" y="3339825"/>
                <a:ext cx="71475" cy="44075"/>
              </a:xfrm>
              <a:custGeom>
                <a:rect b="b" l="l" r="r" t="t"/>
                <a:pathLst>
                  <a:path extrusionOk="0" h="1763" w="2859">
                    <a:moveTo>
                      <a:pt x="2858" y="1"/>
                    </a:moveTo>
                    <a:lnTo>
                      <a:pt x="2858" y="42"/>
                    </a:lnTo>
                    <a:lnTo>
                      <a:pt x="2858" y="42"/>
                    </a:lnTo>
                    <a:cubicBezTo>
                      <a:pt x="2858" y="28"/>
                      <a:pt x="2858" y="14"/>
                      <a:pt x="2858" y="1"/>
                    </a:cubicBezTo>
                    <a:close/>
                    <a:moveTo>
                      <a:pt x="0" y="1"/>
                    </a:moveTo>
                    <a:lnTo>
                      <a:pt x="0" y="1275"/>
                    </a:lnTo>
                    <a:cubicBezTo>
                      <a:pt x="0" y="1536"/>
                      <a:pt x="227" y="1763"/>
                      <a:pt x="489" y="1763"/>
                    </a:cubicBezTo>
                    <a:lnTo>
                      <a:pt x="2370" y="1763"/>
                    </a:lnTo>
                    <a:cubicBezTo>
                      <a:pt x="2644" y="1763"/>
                      <a:pt x="2858" y="1536"/>
                      <a:pt x="2858" y="1275"/>
                    </a:cubicBezTo>
                    <a:lnTo>
                      <a:pt x="2858" y="42"/>
                    </a:lnTo>
                    <a:lnTo>
                      <a:pt x="2858" y="42"/>
                    </a:lnTo>
                    <a:cubicBezTo>
                      <a:pt x="2847" y="296"/>
                      <a:pt x="2630" y="489"/>
                      <a:pt x="2370" y="489"/>
                    </a:cubicBezTo>
                    <a:lnTo>
                      <a:pt x="489" y="489"/>
                    </a:lnTo>
                    <a:cubicBezTo>
                      <a:pt x="227" y="489"/>
                      <a:pt x="0" y="274"/>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0"/>
              <p:cNvSpPr/>
              <p:nvPr/>
            </p:nvSpPr>
            <p:spPr>
              <a:xfrm>
                <a:off x="2521425" y="3391325"/>
                <a:ext cx="55700" cy="84250"/>
              </a:xfrm>
              <a:custGeom>
                <a:rect b="b" l="l" r="r" t="t"/>
                <a:pathLst>
                  <a:path extrusionOk="0" h="3370" w="2228">
                    <a:moveTo>
                      <a:pt x="858" y="0"/>
                    </a:moveTo>
                    <a:cubicBezTo>
                      <a:pt x="799" y="0"/>
                      <a:pt x="739" y="60"/>
                      <a:pt x="739" y="119"/>
                    </a:cubicBezTo>
                    <a:lnTo>
                      <a:pt x="739" y="2620"/>
                    </a:lnTo>
                    <a:lnTo>
                      <a:pt x="489" y="2620"/>
                    </a:lnTo>
                    <a:cubicBezTo>
                      <a:pt x="477" y="2620"/>
                      <a:pt x="477" y="2608"/>
                      <a:pt x="465" y="2608"/>
                    </a:cubicBezTo>
                    <a:lnTo>
                      <a:pt x="465" y="417"/>
                    </a:lnTo>
                    <a:cubicBezTo>
                      <a:pt x="465" y="346"/>
                      <a:pt x="418" y="298"/>
                      <a:pt x="358" y="298"/>
                    </a:cubicBezTo>
                    <a:cubicBezTo>
                      <a:pt x="287" y="298"/>
                      <a:pt x="239" y="346"/>
                      <a:pt x="239" y="417"/>
                    </a:cubicBezTo>
                    <a:lnTo>
                      <a:pt x="239" y="2548"/>
                    </a:lnTo>
                    <a:cubicBezTo>
                      <a:pt x="96" y="2453"/>
                      <a:pt x="1" y="2298"/>
                      <a:pt x="1" y="2132"/>
                    </a:cubicBezTo>
                    <a:lnTo>
                      <a:pt x="1" y="2882"/>
                    </a:lnTo>
                    <a:cubicBezTo>
                      <a:pt x="1" y="3144"/>
                      <a:pt x="215" y="3370"/>
                      <a:pt x="489" y="3370"/>
                    </a:cubicBezTo>
                    <a:lnTo>
                      <a:pt x="1739" y="3370"/>
                    </a:lnTo>
                    <a:cubicBezTo>
                      <a:pt x="2001" y="3370"/>
                      <a:pt x="2227" y="3144"/>
                      <a:pt x="2227" y="2882"/>
                    </a:cubicBezTo>
                    <a:lnTo>
                      <a:pt x="2227" y="2132"/>
                    </a:lnTo>
                    <a:cubicBezTo>
                      <a:pt x="2227" y="2298"/>
                      <a:pt x="2132" y="2453"/>
                      <a:pt x="1989" y="2548"/>
                    </a:cubicBezTo>
                    <a:lnTo>
                      <a:pt x="1989" y="417"/>
                    </a:lnTo>
                    <a:cubicBezTo>
                      <a:pt x="1989" y="346"/>
                      <a:pt x="1930" y="298"/>
                      <a:pt x="1870" y="298"/>
                    </a:cubicBezTo>
                    <a:cubicBezTo>
                      <a:pt x="1811" y="298"/>
                      <a:pt x="1763" y="346"/>
                      <a:pt x="1763" y="417"/>
                    </a:cubicBezTo>
                    <a:lnTo>
                      <a:pt x="1763" y="2608"/>
                    </a:lnTo>
                    <a:cubicBezTo>
                      <a:pt x="1751" y="2608"/>
                      <a:pt x="1739" y="2620"/>
                      <a:pt x="1739" y="2620"/>
                    </a:cubicBezTo>
                    <a:lnTo>
                      <a:pt x="1477" y="2620"/>
                    </a:lnTo>
                    <a:lnTo>
                      <a:pt x="1477" y="119"/>
                    </a:lnTo>
                    <a:cubicBezTo>
                      <a:pt x="1477" y="60"/>
                      <a:pt x="1430" y="0"/>
                      <a:pt x="1370" y="0"/>
                    </a:cubicBezTo>
                    <a:cubicBezTo>
                      <a:pt x="1299" y="0"/>
                      <a:pt x="1251" y="60"/>
                      <a:pt x="1251" y="119"/>
                    </a:cubicBezTo>
                    <a:lnTo>
                      <a:pt x="1251" y="2620"/>
                    </a:lnTo>
                    <a:lnTo>
                      <a:pt x="977" y="2620"/>
                    </a:lnTo>
                    <a:lnTo>
                      <a:pt x="977" y="119"/>
                    </a:lnTo>
                    <a:cubicBezTo>
                      <a:pt x="977" y="60"/>
                      <a:pt x="918"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0"/>
              <p:cNvSpPr/>
              <p:nvPr/>
            </p:nvSpPr>
            <p:spPr>
              <a:xfrm>
                <a:off x="2367550"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0"/>
              <p:cNvSpPr/>
              <p:nvPr/>
            </p:nvSpPr>
            <p:spPr>
              <a:xfrm>
                <a:off x="2389575" y="2937400"/>
                <a:ext cx="7475" cy="35150"/>
              </a:xfrm>
              <a:custGeom>
                <a:rect b="b" l="l" r="r" t="t"/>
                <a:pathLst>
                  <a:path extrusionOk="0" h="1406" w="299">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0"/>
              <p:cNvSpPr/>
              <p:nvPr/>
            </p:nvSpPr>
            <p:spPr>
              <a:xfrm>
                <a:off x="2411900"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0"/>
              <p:cNvSpPr/>
              <p:nvPr/>
            </p:nvSpPr>
            <p:spPr>
              <a:xfrm>
                <a:off x="2434225"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0"/>
              <p:cNvSpPr/>
              <p:nvPr/>
            </p:nvSpPr>
            <p:spPr>
              <a:xfrm>
                <a:off x="2456550"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 name="Google Shape;873;p30"/>
          <p:cNvGrpSpPr/>
          <p:nvPr/>
        </p:nvGrpSpPr>
        <p:grpSpPr>
          <a:xfrm rot="-974323">
            <a:off x="1403622" y="3290477"/>
            <a:ext cx="856422" cy="1285916"/>
            <a:chOff x="6630575" y="1482600"/>
            <a:chExt cx="292025" cy="438475"/>
          </a:xfrm>
        </p:grpSpPr>
        <p:sp>
          <p:nvSpPr>
            <p:cNvPr id="874" name="Google Shape;874;p30"/>
            <p:cNvSpPr/>
            <p:nvPr/>
          </p:nvSpPr>
          <p:spPr>
            <a:xfrm>
              <a:off x="6630575" y="1482750"/>
              <a:ext cx="292025" cy="438175"/>
            </a:xfrm>
            <a:custGeom>
              <a:rect b="b" l="l" r="r" t="t"/>
              <a:pathLst>
                <a:path extrusionOk="0" h="17527" w="11681">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 name="Google Shape;875;p30"/>
            <p:cNvGrpSpPr/>
            <p:nvPr/>
          </p:nvGrpSpPr>
          <p:grpSpPr>
            <a:xfrm>
              <a:off x="6630575" y="1482600"/>
              <a:ext cx="292025" cy="438475"/>
              <a:chOff x="6630575" y="-207050"/>
              <a:chExt cx="292025" cy="438475"/>
            </a:xfrm>
          </p:grpSpPr>
          <p:sp>
            <p:nvSpPr>
              <p:cNvPr id="876" name="Google Shape;876;p30"/>
              <p:cNvSpPr/>
              <p:nvPr/>
            </p:nvSpPr>
            <p:spPr>
              <a:xfrm>
                <a:off x="6630575" y="-207050"/>
                <a:ext cx="292025" cy="438475"/>
              </a:xfrm>
              <a:custGeom>
                <a:rect b="b" l="l" r="r" t="t"/>
                <a:pathLst>
                  <a:path extrusionOk="0" h="17539" w="11681">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0"/>
              <p:cNvSpPr/>
              <p:nvPr/>
            </p:nvSpPr>
            <p:spPr>
              <a:xfrm>
                <a:off x="6630575" y="167700"/>
                <a:ext cx="292025" cy="63725"/>
              </a:xfrm>
              <a:custGeom>
                <a:rect b="b" l="l" r="r" t="t"/>
                <a:pathLst>
                  <a:path extrusionOk="0" h="2549" w="11681">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0"/>
              <p:cNvSpPr/>
              <p:nvPr/>
            </p:nvSpPr>
            <p:spPr>
              <a:xfrm>
                <a:off x="6669275" y="45675"/>
                <a:ext cx="214325" cy="67300"/>
              </a:xfrm>
              <a:custGeom>
                <a:rect b="b" l="l" r="r" t="t"/>
                <a:pathLst>
                  <a:path extrusionOk="0" h="2692" w="8573">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0"/>
              <p:cNvSpPr/>
              <p:nvPr/>
            </p:nvSpPr>
            <p:spPr>
              <a:xfrm>
                <a:off x="6663025" y="39425"/>
                <a:ext cx="227125" cy="79800"/>
              </a:xfrm>
              <a:custGeom>
                <a:rect b="b" l="l" r="r" t="t"/>
                <a:pathLst>
                  <a:path extrusionOk="0" h="3192" w="9085">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0"/>
              <p:cNvSpPr/>
              <p:nvPr/>
            </p:nvSpPr>
            <p:spPr>
              <a:xfrm>
                <a:off x="6700225"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0"/>
              <p:cNvSpPr/>
              <p:nvPr/>
            </p:nvSpPr>
            <p:spPr>
              <a:xfrm>
                <a:off x="6735350"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0"/>
              <p:cNvSpPr/>
              <p:nvPr/>
            </p:nvSpPr>
            <p:spPr>
              <a:xfrm>
                <a:off x="6770175" y="44775"/>
                <a:ext cx="12825" cy="68200"/>
              </a:xfrm>
              <a:custGeom>
                <a:rect b="b" l="l" r="r" t="t"/>
                <a:pathLst>
                  <a:path extrusionOk="0" h="2728" w="513">
                    <a:moveTo>
                      <a:pt x="1" y="1"/>
                    </a:moveTo>
                    <a:lnTo>
                      <a:pt x="1" y="2727"/>
                    </a:lnTo>
                    <a:lnTo>
                      <a:pt x="513" y="2727"/>
                    </a:lnTo>
                    <a:lnTo>
                      <a:pt x="5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0"/>
              <p:cNvSpPr/>
              <p:nvPr/>
            </p:nvSpPr>
            <p:spPr>
              <a:xfrm>
                <a:off x="6805300"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0"/>
              <p:cNvSpPr/>
              <p:nvPr/>
            </p:nvSpPr>
            <p:spPr>
              <a:xfrm>
                <a:off x="6840425"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0"/>
              <p:cNvSpPr/>
              <p:nvPr/>
            </p:nvSpPr>
            <p:spPr>
              <a:xfrm>
                <a:off x="6630575" y="157600"/>
                <a:ext cx="292025" cy="20250"/>
              </a:xfrm>
              <a:custGeom>
                <a:rect b="b" l="l" r="r" t="t"/>
                <a:pathLst>
                  <a:path extrusionOk="0" h="810" w="11681">
                    <a:moveTo>
                      <a:pt x="1" y="0"/>
                    </a:moveTo>
                    <a:lnTo>
                      <a:pt x="1" y="810"/>
                    </a:lnTo>
                    <a:lnTo>
                      <a:pt x="11681" y="810"/>
                    </a:lnTo>
                    <a:lnTo>
                      <a:pt x="116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0"/>
              <p:cNvSpPr/>
              <p:nvPr/>
            </p:nvSpPr>
            <p:spPr>
              <a:xfrm>
                <a:off x="6707675" y="-125775"/>
                <a:ext cx="137825" cy="137825"/>
              </a:xfrm>
              <a:custGeom>
                <a:rect b="b" l="l" r="r" t="t"/>
                <a:pathLst>
                  <a:path extrusionOk="0" h="5513" w="5513">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0"/>
              <p:cNvSpPr/>
              <p:nvPr/>
            </p:nvSpPr>
            <p:spPr>
              <a:xfrm>
                <a:off x="6723450" y="-110000"/>
                <a:ext cx="106275" cy="106275"/>
              </a:xfrm>
              <a:custGeom>
                <a:rect b="b" l="l" r="r" t="t"/>
                <a:pathLst>
                  <a:path extrusionOk="0" h="4251" w="4251">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0"/>
              <p:cNvSpPr/>
              <p:nvPr/>
            </p:nvSpPr>
            <p:spPr>
              <a:xfrm>
                <a:off x="6723450" y="-71900"/>
                <a:ext cx="106275" cy="68175"/>
              </a:xfrm>
              <a:custGeom>
                <a:rect b="b" l="l" r="r" t="t"/>
                <a:pathLst>
                  <a:path extrusionOk="0" h="2727" w="4251">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0"/>
              <p:cNvSpPr/>
              <p:nvPr/>
            </p:nvSpPr>
            <p:spPr>
              <a:xfrm>
                <a:off x="6630575" y="167700"/>
                <a:ext cx="67600" cy="62250"/>
              </a:xfrm>
              <a:custGeom>
                <a:rect b="b" l="l" r="r" t="t"/>
                <a:pathLst>
                  <a:path extrusionOk="0" h="2490" w="2704">
                    <a:moveTo>
                      <a:pt x="1394" y="1"/>
                    </a:moveTo>
                    <a:lnTo>
                      <a:pt x="1" y="1561"/>
                    </a:lnTo>
                    <a:lnTo>
                      <a:pt x="1" y="1799"/>
                    </a:lnTo>
                    <a:cubicBezTo>
                      <a:pt x="1" y="2108"/>
                      <a:pt x="203" y="2382"/>
                      <a:pt x="477" y="2489"/>
                    </a:cubicBezTo>
                    <a:lnTo>
                      <a:pt x="27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0"/>
              <p:cNvSpPr/>
              <p:nvPr/>
            </p:nvSpPr>
            <p:spPr>
              <a:xfrm>
                <a:off x="6658550" y="167700"/>
                <a:ext cx="89625" cy="63425"/>
              </a:xfrm>
              <a:custGeom>
                <a:rect b="b" l="l" r="r" t="t"/>
                <a:pathLst>
                  <a:path extrusionOk="0" h="2537" w="3585">
                    <a:moveTo>
                      <a:pt x="2275" y="1"/>
                    </a:moveTo>
                    <a:lnTo>
                      <a:pt x="1" y="2537"/>
                    </a:lnTo>
                    <a:lnTo>
                      <a:pt x="1311" y="2537"/>
                    </a:lnTo>
                    <a:lnTo>
                      <a:pt x="3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0"/>
              <p:cNvSpPr/>
              <p:nvPr/>
            </p:nvSpPr>
            <p:spPr>
              <a:xfrm>
                <a:off x="6708575" y="167700"/>
                <a:ext cx="89600" cy="63425"/>
              </a:xfrm>
              <a:custGeom>
                <a:rect b="b" l="l" r="r" t="t"/>
                <a:pathLst>
                  <a:path extrusionOk="0" h="2537" w="3584">
                    <a:moveTo>
                      <a:pt x="2274" y="1"/>
                    </a:moveTo>
                    <a:lnTo>
                      <a:pt x="0" y="2537"/>
                    </a:lnTo>
                    <a:lnTo>
                      <a:pt x="1310" y="2537"/>
                    </a:lnTo>
                    <a:lnTo>
                      <a:pt x="3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0"/>
              <p:cNvSpPr/>
              <p:nvPr/>
            </p:nvSpPr>
            <p:spPr>
              <a:xfrm>
                <a:off x="6858275" y="167700"/>
                <a:ext cx="64325" cy="63425"/>
              </a:xfrm>
              <a:custGeom>
                <a:rect b="b" l="l" r="r" t="t"/>
                <a:pathLst>
                  <a:path extrusionOk="0" h="2537" w="2573">
                    <a:moveTo>
                      <a:pt x="2287" y="1"/>
                    </a:moveTo>
                    <a:lnTo>
                      <a:pt x="1" y="2537"/>
                    </a:lnTo>
                    <a:lnTo>
                      <a:pt x="1311" y="2537"/>
                    </a:lnTo>
                    <a:lnTo>
                      <a:pt x="2573" y="1144"/>
                    </a:lnTo>
                    <a:lnTo>
                      <a:pt x="25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0"/>
              <p:cNvSpPr/>
              <p:nvPr/>
            </p:nvSpPr>
            <p:spPr>
              <a:xfrm>
                <a:off x="6758575" y="167700"/>
                <a:ext cx="89625" cy="63425"/>
              </a:xfrm>
              <a:custGeom>
                <a:rect b="b" l="l" r="r" t="t"/>
                <a:pathLst>
                  <a:path extrusionOk="0" h="2537" w="3585">
                    <a:moveTo>
                      <a:pt x="2274" y="1"/>
                    </a:moveTo>
                    <a:lnTo>
                      <a:pt x="0" y="2537"/>
                    </a:lnTo>
                    <a:lnTo>
                      <a:pt x="1310" y="2537"/>
                    </a:lnTo>
                    <a:lnTo>
                      <a:pt x="3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0"/>
              <p:cNvSpPr/>
              <p:nvPr/>
            </p:nvSpPr>
            <p:spPr>
              <a:xfrm>
                <a:off x="6808275" y="167700"/>
                <a:ext cx="89925" cy="63425"/>
              </a:xfrm>
              <a:custGeom>
                <a:rect b="b" l="l" r="r" t="t"/>
                <a:pathLst>
                  <a:path extrusionOk="0" h="2537" w="3597">
                    <a:moveTo>
                      <a:pt x="2287" y="1"/>
                    </a:moveTo>
                    <a:lnTo>
                      <a:pt x="1" y="2537"/>
                    </a:lnTo>
                    <a:lnTo>
                      <a:pt x="1322" y="2537"/>
                    </a:lnTo>
                    <a:lnTo>
                      <a:pt x="3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5" name="Google Shape;895;p30"/>
          <p:cNvGrpSpPr/>
          <p:nvPr/>
        </p:nvGrpSpPr>
        <p:grpSpPr>
          <a:xfrm rot="1376517">
            <a:off x="185405" y="2212895"/>
            <a:ext cx="1055997" cy="905509"/>
            <a:chOff x="4041575" y="1574875"/>
            <a:chExt cx="296475" cy="254225"/>
          </a:xfrm>
        </p:grpSpPr>
        <p:sp>
          <p:nvSpPr>
            <p:cNvPr id="896" name="Google Shape;896;p30"/>
            <p:cNvSpPr/>
            <p:nvPr/>
          </p:nvSpPr>
          <p:spPr>
            <a:xfrm>
              <a:off x="4041575" y="1574875"/>
              <a:ext cx="296475" cy="254225"/>
            </a:xfrm>
            <a:custGeom>
              <a:rect b="b" l="l" r="r" t="t"/>
              <a:pathLst>
                <a:path extrusionOk="0" h="10169" w="11859">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 name="Google Shape;897;p30"/>
            <p:cNvGrpSpPr/>
            <p:nvPr/>
          </p:nvGrpSpPr>
          <p:grpSpPr>
            <a:xfrm>
              <a:off x="4041575" y="1575025"/>
              <a:ext cx="296475" cy="253925"/>
              <a:chOff x="4041575" y="-114775"/>
              <a:chExt cx="296475" cy="253925"/>
            </a:xfrm>
          </p:grpSpPr>
          <p:sp>
            <p:nvSpPr>
              <p:cNvPr id="898" name="Google Shape;898;p30"/>
              <p:cNvSpPr/>
              <p:nvPr/>
            </p:nvSpPr>
            <p:spPr>
              <a:xfrm>
                <a:off x="4052275" y="-104050"/>
                <a:ext cx="11050" cy="125925"/>
              </a:xfrm>
              <a:custGeom>
                <a:rect b="b" l="l" r="r" t="t"/>
                <a:pathLst>
                  <a:path extrusionOk="0" h="5037" w="442">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0"/>
              <p:cNvSpPr/>
              <p:nvPr/>
            </p:nvSpPr>
            <p:spPr>
              <a:xfrm>
                <a:off x="4041575" y="-114775"/>
                <a:ext cx="32750" cy="32775"/>
              </a:xfrm>
              <a:custGeom>
                <a:rect b="b" l="l" r="r" t="t"/>
                <a:pathLst>
                  <a:path extrusionOk="0" h="1311" w="131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0"/>
              <p:cNvSpPr/>
              <p:nvPr/>
            </p:nvSpPr>
            <p:spPr>
              <a:xfrm>
                <a:off x="4316000" y="-104050"/>
                <a:ext cx="11050" cy="125925"/>
              </a:xfrm>
              <a:custGeom>
                <a:rect b="b" l="l" r="r" t="t"/>
                <a:pathLst>
                  <a:path extrusionOk="0" h="5037" w="442">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0"/>
              <p:cNvSpPr/>
              <p:nvPr/>
            </p:nvSpPr>
            <p:spPr>
              <a:xfrm>
                <a:off x="4305000" y="-114775"/>
                <a:ext cx="33050" cy="32775"/>
              </a:xfrm>
              <a:custGeom>
                <a:rect b="b" l="l" r="r" t="t"/>
                <a:pathLst>
                  <a:path extrusionOk="0" h="1311" w="1322">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0"/>
              <p:cNvSpPr/>
              <p:nvPr/>
            </p:nvSpPr>
            <p:spPr>
              <a:xfrm>
                <a:off x="4286525" y="-7300"/>
                <a:ext cx="48250" cy="48525"/>
              </a:xfrm>
              <a:custGeom>
                <a:rect b="b" l="l" r="r" t="t"/>
                <a:pathLst>
                  <a:path extrusionOk="0" h="1941" w="193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0"/>
              <p:cNvSpPr/>
              <p:nvPr/>
            </p:nvSpPr>
            <p:spPr>
              <a:xfrm>
                <a:off x="4044550" y="-7300"/>
                <a:ext cx="48525" cy="48525"/>
              </a:xfrm>
              <a:custGeom>
                <a:rect b="b" l="l" r="r" t="t"/>
                <a:pathLst>
                  <a:path extrusionOk="0" h="1941" w="1941">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0"/>
              <p:cNvSpPr/>
              <p:nvPr/>
            </p:nvSpPr>
            <p:spPr>
              <a:xfrm>
                <a:off x="4067450" y="-105250"/>
                <a:ext cx="244400" cy="244400"/>
              </a:xfrm>
              <a:custGeom>
                <a:rect b="b" l="l" r="r" t="t"/>
                <a:pathLst>
                  <a:path extrusionOk="0" h="9776" w="9776">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0"/>
              <p:cNvSpPr/>
              <p:nvPr/>
            </p:nvSpPr>
            <p:spPr>
              <a:xfrm>
                <a:off x="4090375" y="-18625"/>
                <a:ext cx="198575" cy="69975"/>
              </a:xfrm>
              <a:custGeom>
                <a:rect b="b" l="l" r="r" t="t"/>
                <a:pathLst>
                  <a:path extrusionOk="0" h="2799" w="7943">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0"/>
              <p:cNvSpPr/>
              <p:nvPr/>
            </p:nvSpPr>
            <p:spPr>
              <a:xfrm>
                <a:off x="4119550" y="4600"/>
                <a:ext cx="24725" cy="24725"/>
              </a:xfrm>
              <a:custGeom>
                <a:rect b="b" l="l" r="r" t="t"/>
                <a:pathLst>
                  <a:path extrusionOk="0" h="989" w="989">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0"/>
              <p:cNvSpPr/>
              <p:nvPr/>
            </p:nvSpPr>
            <p:spPr>
              <a:xfrm>
                <a:off x="4235050" y="4600"/>
                <a:ext cx="25025" cy="24725"/>
              </a:xfrm>
              <a:custGeom>
                <a:rect b="b" l="l" r="r" t="t"/>
                <a:pathLst>
                  <a:path extrusionOk="0" h="989" w="1001">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 name="Google Shape;908;p30"/>
          <p:cNvGrpSpPr/>
          <p:nvPr/>
        </p:nvGrpSpPr>
        <p:grpSpPr>
          <a:xfrm rot="398693">
            <a:off x="7886573" y="3453008"/>
            <a:ext cx="1088305" cy="866925"/>
            <a:chOff x="5784050" y="1584700"/>
            <a:chExt cx="294100" cy="234275"/>
          </a:xfrm>
        </p:grpSpPr>
        <p:sp>
          <p:nvSpPr>
            <p:cNvPr id="909" name="Google Shape;909;p30"/>
            <p:cNvSpPr/>
            <p:nvPr/>
          </p:nvSpPr>
          <p:spPr>
            <a:xfrm>
              <a:off x="5784050" y="1584850"/>
              <a:ext cx="294100" cy="233975"/>
            </a:xfrm>
            <a:custGeom>
              <a:rect b="b" l="l" r="r" t="t"/>
              <a:pathLst>
                <a:path extrusionOk="0" h="9359" w="11764">
                  <a:moveTo>
                    <a:pt x="3941" y="0"/>
                  </a:moveTo>
                  <a:lnTo>
                    <a:pt x="1203" y="2739"/>
                  </a:lnTo>
                  <a:lnTo>
                    <a:pt x="1203" y="3536"/>
                  </a:lnTo>
                  <a:lnTo>
                    <a:pt x="1143" y="3536"/>
                  </a:lnTo>
                  <a:cubicBezTo>
                    <a:pt x="512" y="3536"/>
                    <a:pt x="0" y="4048"/>
                    <a:pt x="0" y="4679"/>
                  </a:cubicBezTo>
                  <a:cubicBezTo>
                    <a:pt x="0" y="5310"/>
                    <a:pt x="512" y="5822"/>
                    <a:pt x="1143" y="5822"/>
                  </a:cubicBezTo>
                  <a:lnTo>
                    <a:pt x="1203" y="5822"/>
                  </a:lnTo>
                  <a:lnTo>
                    <a:pt x="1203" y="6620"/>
                  </a:lnTo>
                  <a:lnTo>
                    <a:pt x="3941" y="9359"/>
                  </a:lnTo>
                  <a:lnTo>
                    <a:pt x="7823" y="9359"/>
                  </a:lnTo>
                  <a:lnTo>
                    <a:pt x="10561" y="6620"/>
                  </a:lnTo>
                  <a:lnTo>
                    <a:pt x="10561" y="5822"/>
                  </a:lnTo>
                  <a:lnTo>
                    <a:pt x="10621" y="5822"/>
                  </a:lnTo>
                  <a:cubicBezTo>
                    <a:pt x="11252" y="5822"/>
                    <a:pt x="11764" y="5310"/>
                    <a:pt x="11764" y="4679"/>
                  </a:cubicBezTo>
                  <a:cubicBezTo>
                    <a:pt x="11764" y="4048"/>
                    <a:pt x="11252" y="3536"/>
                    <a:pt x="10621" y="3536"/>
                  </a:cubicBezTo>
                  <a:lnTo>
                    <a:pt x="10561" y="3536"/>
                  </a:lnTo>
                  <a:lnTo>
                    <a:pt x="10561" y="2739"/>
                  </a:lnTo>
                  <a:lnTo>
                    <a:pt x="7823" y="0"/>
                  </a:ln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30"/>
            <p:cNvGrpSpPr/>
            <p:nvPr/>
          </p:nvGrpSpPr>
          <p:grpSpPr>
            <a:xfrm>
              <a:off x="5784050" y="1584700"/>
              <a:ext cx="294100" cy="234275"/>
              <a:chOff x="5784050" y="-104950"/>
              <a:chExt cx="294100" cy="234275"/>
            </a:xfrm>
          </p:grpSpPr>
          <p:sp>
            <p:nvSpPr>
              <p:cNvPr id="911" name="Google Shape;911;p30"/>
              <p:cNvSpPr/>
              <p:nvPr/>
            </p:nvSpPr>
            <p:spPr>
              <a:xfrm>
                <a:off x="5784050" y="-16550"/>
                <a:ext cx="57175" cy="57175"/>
              </a:xfrm>
              <a:custGeom>
                <a:rect b="b" l="l" r="r" t="t"/>
                <a:pathLst>
                  <a:path extrusionOk="0" h="2287" w="2287">
                    <a:moveTo>
                      <a:pt x="1143" y="1"/>
                    </a:moveTo>
                    <a:cubicBezTo>
                      <a:pt x="512" y="1"/>
                      <a:pt x="0" y="513"/>
                      <a:pt x="0" y="1144"/>
                    </a:cubicBezTo>
                    <a:cubicBezTo>
                      <a:pt x="0" y="1775"/>
                      <a:pt x="512" y="2287"/>
                      <a:pt x="1143" y="2287"/>
                    </a:cubicBezTo>
                    <a:cubicBezTo>
                      <a:pt x="1774" y="2287"/>
                      <a:pt x="2286" y="1775"/>
                      <a:pt x="2286" y="1144"/>
                    </a:cubicBezTo>
                    <a:cubicBezTo>
                      <a:pt x="2286" y="513"/>
                      <a:pt x="1774" y="1"/>
                      <a:pt x="11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0"/>
              <p:cNvSpPr/>
              <p:nvPr/>
            </p:nvSpPr>
            <p:spPr>
              <a:xfrm>
                <a:off x="6020675" y="-16550"/>
                <a:ext cx="57475" cy="57175"/>
              </a:xfrm>
              <a:custGeom>
                <a:rect b="b" l="l" r="r" t="t"/>
                <a:pathLst>
                  <a:path extrusionOk="0" h="2287" w="2299">
                    <a:moveTo>
                      <a:pt x="1156" y="1"/>
                    </a:moveTo>
                    <a:cubicBezTo>
                      <a:pt x="525" y="1"/>
                      <a:pt x="1" y="513"/>
                      <a:pt x="1" y="1144"/>
                    </a:cubicBezTo>
                    <a:cubicBezTo>
                      <a:pt x="1" y="1775"/>
                      <a:pt x="525" y="2287"/>
                      <a:pt x="1156" y="2287"/>
                    </a:cubicBezTo>
                    <a:cubicBezTo>
                      <a:pt x="1787" y="2287"/>
                      <a:pt x="2299" y="1775"/>
                      <a:pt x="2299" y="1144"/>
                    </a:cubicBezTo>
                    <a:cubicBezTo>
                      <a:pt x="2299" y="513"/>
                      <a:pt x="1787" y="1"/>
                      <a:pt x="11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0"/>
              <p:cNvSpPr/>
              <p:nvPr/>
            </p:nvSpPr>
            <p:spPr>
              <a:xfrm>
                <a:off x="5814100" y="-104950"/>
                <a:ext cx="234000" cy="234275"/>
              </a:xfrm>
              <a:custGeom>
                <a:rect b="b" l="l" r="r" t="t"/>
                <a:pathLst>
                  <a:path extrusionOk="0" h="9371" w="9360">
                    <a:moveTo>
                      <a:pt x="2739" y="1"/>
                    </a:moveTo>
                    <a:lnTo>
                      <a:pt x="1" y="2751"/>
                    </a:lnTo>
                    <a:lnTo>
                      <a:pt x="1" y="6621"/>
                    </a:lnTo>
                    <a:lnTo>
                      <a:pt x="2739" y="9371"/>
                    </a:lnTo>
                    <a:lnTo>
                      <a:pt x="6609" y="9371"/>
                    </a:lnTo>
                    <a:lnTo>
                      <a:pt x="9359" y="6621"/>
                    </a:lnTo>
                    <a:lnTo>
                      <a:pt x="9359" y="2751"/>
                    </a:lnTo>
                    <a:lnTo>
                      <a:pt x="66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0"/>
              <p:cNvSpPr/>
              <p:nvPr/>
            </p:nvSpPr>
            <p:spPr>
              <a:xfrm>
                <a:off x="5862025" y="-47800"/>
                <a:ext cx="137850" cy="138150"/>
              </a:xfrm>
              <a:custGeom>
                <a:rect b="b" l="l" r="r" t="t"/>
                <a:pathLst>
                  <a:path extrusionOk="0" h="5526" w="5514">
                    <a:moveTo>
                      <a:pt x="2763" y="1"/>
                    </a:moveTo>
                    <a:cubicBezTo>
                      <a:pt x="1227" y="1"/>
                      <a:pt x="1" y="1239"/>
                      <a:pt x="1" y="2763"/>
                    </a:cubicBezTo>
                    <a:cubicBezTo>
                      <a:pt x="1" y="4287"/>
                      <a:pt x="1239" y="5525"/>
                      <a:pt x="2763" y="5525"/>
                    </a:cubicBezTo>
                    <a:cubicBezTo>
                      <a:pt x="4287" y="5525"/>
                      <a:pt x="5513" y="4287"/>
                      <a:pt x="5513" y="2763"/>
                    </a:cubicBezTo>
                    <a:cubicBezTo>
                      <a:pt x="5513" y="1239"/>
                      <a:pt x="4287" y="1"/>
                      <a:pt x="2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0"/>
              <p:cNvSpPr/>
              <p:nvPr/>
            </p:nvSpPr>
            <p:spPr>
              <a:xfrm>
                <a:off x="5877800" y="-31725"/>
                <a:ext cx="106300" cy="106300"/>
              </a:xfrm>
              <a:custGeom>
                <a:rect b="b" l="l" r="r" t="t"/>
                <a:pathLst>
                  <a:path extrusionOk="0" h="4252" w="4252">
                    <a:moveTo>
                      <a:pt x="2132" y="1"/>
                    </a:moveTo>
                    <a:cubicBezTo>
                      <a:pt x="953" y="1"/>
                      <a:pt x="1" y="953"/>
                      <a:pt x="1" y="2120"/>
                    </a:cubicBezTo>
                    <a:cubicBezTo>
                      <a:pt x="1" y="3299"/>
                      <a:pt x="953" y="4251"/>
                      <a:pt x="2132" y="4251"/>
                    </a:cubicBezTo>
                    <a:cubicBezTo>
                      <a:pt x="3299" y="4251"/>
                      <a:pt x="4251" y="3299"/>
                      <a:pt x="4251" y="2120"/>
                    </a:cubicBezTo>
                    <a:cubicBezTo>
                      <a:pt x="4251" y="953"/>
                      <a:pt x="3299" y="1"/>
                      <a:pt x="21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0"/>
              <p:cNvSpPr/>
              <p:nvPr/>
            </p:nvSpPr>
            <p:spPr>
              <a:xfrm>
                <a:off x="5877800" y="6075"/>
                <a:ext cx="106300" cy="68500"/>
              </a:xfrm>
              <a:custGeom>
                <a:rect b="b" l="l" r="r" t="t"/>
                <a:pathLst>
                  <a:path extrusionOk="0" h="2740" w="4252">
                    <a:moveTo>
                      <a:pt x="96" y="1"/>
                    </a:moveTo>
                    <a:cubicBezTo>
                      <a:pt x="36" y="203"/>
                      <a:pt x="1" y="394"/>
                      <a:pt x="1" y="608"/>
                    </a:cubicBezTo>
                    <a:cubicBezTo>
                      <a:pt x="1" y="1787"/>
                      <a:pt x="953" y="2739"/>
                      <a:pt x="2132" y="2739"/>
                    </a:cubicBezTo>
                    <a:cubicBezTo>
                      <a:pt x="3299" y="2739"/>
                      <a:pt x="4251" y="1787"/>
                      <a:pt x="4251" y="608"/>
                    </a:cubicBezTo>
                    <a:cubicBezTo>
                      <a:pt x="4251" y="406"/>
                      <a:pt x="4227" y="203"/>
                      <a:pt x="4168" y="1"/>
                    </a:cubicBezTo>
                    <a:cubicBezTo>
                      <a:pt x="3906" y="882"/>
                      <a:pt x="3096" y="1525"/>
                      <a:pt x="2132" y="1525"/>
                    </a:cubicBezTo>
                    <a:cubicBezTo>
                      <a:pt x="1168" y="1525"/>
                      <a:pt x="346" y="882"/>
                      <a:pt x="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0" name="Shape 920"/>
        <p:cNvGrpSpPr/>
        <p:nvPr/>
      </p:nvGrpSpPr>
      <p:grpSpPr>
        <a:xfrm>
          <a:off x="0" y="0"/>
          <a:ext cx="0" cy="0"/>
          <a:chOff x="0" y="0"/>
          <a:chExt cx="0" cy="0"/>
        </a:xfrm>
      </p:grpSpPr>
      <p:sp>
        <p:nvSpPr>
          <p:cNvPr id="921" name="Google Shape;921;p31"/>
          <p:cNvSpPr/>
          <p:nvPr/>
        </p:nvSpPr>
        <p:spPr>
          <a:xfrm>
            <a:off x="713250" y="1837325"/>
            <a:ext cx="7717500" cy="2103000"/>
          </a:xfrm>
          <a:prstGeom prst="roundRect">
            <a:avLst>
              <a:gd fmla="val 572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1"/>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New Method</a:t>
            </a:r>
            <a:endParaRPr/>
          </a:p>
        </p:txBody>
      </p:sp>
      <p:graphicFrame>
        <p:nvGraphicFramePr>
          <p:cNvPr id="923" name="Google Shape;923;p31"/>
          <p:cNvGraphicFramePr/>
          <p:nvPr/>
        </p:nvGraphicFramePr>
        <p:xfrm>
          <a:off x="720000" y="1946338"/>
          <a:ext cx="3000000" cy="3000000"/>
        </p:xfrm>
        <a:graphic>
          <a:graphicData uri="http://schemas.openxmlformats.org/drawingml/2006/table">
            <a:tbl>
              <a:tblPr>
                <a:noFill/>
                <a:tableStyleId>{66F84307-941C-424F-9DCA-2D645D784197}</a:tableStyleId>
              </a:tblPr>
              <a:tblGrid>
                <a:gridCol w="2619875"/>
                <a:gridCol w="5084125"/>
              </a:tblGrid>
              <a:tr h="350500">
                <a:tc>
                  <a:txBody>
                    <a:bodyPr/>
                    <a:lstStyle/>
                    <a:p>
                      <a:pPr indent="0" lvl="0" marL="0" rtl="0" algn="l">
                        <a:spcBef>
                          <a:spcPts val="0"/>
                        </a:spcBef>
                        <a:spcAft>
                          <a:spcPts val="0"/>
                        </a:spcAft>
                        <a:buNone/>
                      </a:pPr>
                      <a:r>
                        <a:rPr b="1" lang="en" sz="1100">
                          <a:solidFill>
                            <a:schemeClr val="dk1"/>
                          </a:solidFill>
                          <a:latin typeface="Roboto"/>
                          <a:ea typeface="Roboto"/>
                          <a:cs typeface="Roboto"/>
                          <a:sym typeface="Roboto"/>
                        </a:rPr>
                        <a:t>Data Upload</a:t>
                      </a:r>
                      <a:endParaRPr b="1" sz="1100">
                        <a:solidFill>
                          <a:schemeClr val="dk1"/>
                        </a:solidFill>
                        <a:latin typeface="Roboto"/>
                        <a:ea typeface="Roboto"/>
                        <a:cs typeface="Roboto"/>
                        <a:sym typeface="Roboto"/>
                      </a:endParaRPr>
                    </a:p>
                  </a:txBody>
                  <a:tcPr marT="91425" marB="91425" marR="91425" marL="91425">
                    <a:lnL cap="flat" cmpd="sng" w="9525">
                      <a:solidFill>
                        <a:schemeClr val="lt2">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Uploaded the dataset used for our </a:t>
                      </a:r>
                      <a:r>
                        <a:rPr lang="en" sz="1000">
                          <a:solidFill>
                            <a:schemeClr val="dk1"/>
                          </a:solidFill>
                          <a:latin typeface="Roboto"/>
                          <a:ea typeface="Roboto"/>
                          <a:cs typeface="Roboto"/>
                          <a:sym typeface="Roboto"/>
                        </a:rPr>
                        <a:t>previous</a:t>
                      </a:r>
                      <a:r>
                        <a:rPr lang="en" sz="1000">
                          <a:solidFill>
                            <a:schemeClr val="dk1"/>
                          </a:solidFill>
                          <a:latin typeface="Roboto"/>
                          <a:ea typeface="Roboto"/>
                          <a:cs typeface="Roboto"/>
                          <a:sym typeface="Roboto"/>
                        </a:rPr>
                        <a:t> analysis into an S3 bucket.</a:t>
                      </a:r>
                      <a:endParaRPr sz="1000">
                        <a:solidFill>
                          <a:schemeClr val="dk1"/>
                        </a:solidFill>
                        <a:latin typeface="Roboto"/>
                        <a:ea typeface="Roboto"/>
                        <a:cs typeface="Roboto"/>
                        <a:sym typeface="Roboto"/>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accent5"/>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latin typeface="Roboto"/>
                          <a:ea typeface="Roboto"/>
                          <a:cs typeface="Roboto"/>
                          <a:sym typeface="Roboto"/>
                        </a:rPr>
                        <a:t>Jupyter</a:t>
                      </a:r>
                      <a:r>
                        <a:rPr b="1" lang="en" sz="1100">
                          <a:solidFill>
                            <a:schemeClr val="dk1"/>
                          </a:solidFill>
                          <a:latin typeface="Roboto"/>
                          <a:ea typeface="Roboto"/>
                          <a:cs typeface="Roboto"/>
                          <a:sym typeface="Roboto"/>
                        </a:rPr>
                        <a:t> Sagemaker </a:t>
                      </a:r>
                      <a:endParaRPr b="1" sz="1200">
                        <a:solidFill>
                          <a:schemeClr val="dk1"/>
                        </a:solidFill>
                        <a:latin typeface="Roboto"/>
                        <a:ea typeface="Roboto"/>
                        <a:cs typeface="Roboto"/>
                        <a:sym typeface="Roboto"/>
                      </a:endParaRPr>
                    </a:p>
                  </a:txBody>
                  <a:tcPr marT="91425" marB="91425" marR="91425" marL="91425">
                    <a:lnL cap="flat" cmpd="sng" w="9525">
                      <a:solidFill>
                        <a:schemeClr val="lt2">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Roboto"/>
                          <a:ea typeface="Roboto"/>
                          <a:cs typeface="Roboto"/>
                          <a:sym typeface="Roboto"/>
                        </a:rPr>
                        <a:t>Loaded the data from the S3 bucket into a Jupyter notebook within Sagemaker. </a:t>
                      </a:r>
                      <a:endParaRPr sz="1000">
                        <a:solidFill>
                          <a:schemeClr val="dk1"/>
                        </a:solidFill>
                        <a:latin typeface="Roboto"/>
                        <a:ea typeface="Roboto"/>
                        <a:cs typeface="Roboto"/>
                        <a:sym typeface="Roboto"/>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latin typeface="Roboto"/>
                          <a:ea typeface="Roboto"/>
                          <a:cs typeface="Roboto"/>
                          <a:sym typeface="Roboto"/>
                        </a:rPr>
                        <a:t>Bot Detection</a:t>
                      </a:r>
                      <a:endParaRPr b="1" sz="1100">
                        <a:solidFill>
                          <a:schemeClr val="dk1"/>
                        </a:solidFill>
                        <a:latin typeface="Roboto"/>
                        <a:ea typeface="Roboto"/>
                        <a:cs typeface="Roboto"/>
                        <a:sym typeface="Roboto"/>
                      </a:endParaRPr>
                    </a:p>
                  </a:txBody>
                  <a:tcPr marT="91425" marB="91425" marR="91425" marL="91425">
                    <a:lnL cap="flat" cmpd="sng" w="9525">
                      <a:solidFill>
                        <a:schemeClr val="lt2">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To find bots we looked at areas where people were placing the most pixels.</a:t>
                      </a:r>
                      <a:endParaRPr sz="1000">
                        <a:solidFill>
                          <a:schemeClr val="dk1"/>
                        </a:solidFill>
                        <a:latin typeface="Roboto"/>
                        <a:ea typeface="Roboto"/>
                        <a:cs typeface="Roboto"/>
                        <a:sym typeface="Roboto"/>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latin typeface="Roboto"/>
                          <a:ea typeface="Roboto"/>
                          <a:cs typeface="Roboto"/>
                          <a:sym typeface="Roboto"/>
                        </a:rPr>
                        <a:t>Bot </a:t>
                      </a:r>
                      <a:r>
                        <a:rPr b="1" lang="en" sz="1100">
                          <a:solidFill>
                            <a:schemeClr val="dk1"/>
                          </a:solidFill>
                          <a:latin typeface="Roboto"/>
                          <a:ea typeface="Roboto"/>
                          <a:cs typeface="Roboto"/>
                          <a:sym typeface="Roboto"/>
                        </a:rPr>
                        <a:t>Detection</a:t>
                      </a:r>
                      <a:endParaRPr b="1" sz="1100">
                        <a:solidFill>
                          <a:schemeClr val="dk1"/>
                        </a:solidFill>
                        <a:latin typeface="Roboto"/>
                        <a:ea typeface="Roboto"/>
                        <a:cs typeface="Roboto"/>
                        <a:sym typeface="Roboto"/>
                      </a:endParaRPr>
                    </a:p>
                  </a:txBody>
                  <a:tcPr marT="91425" marB="91425" marR="91425" marL="91425">
                    <a:lnL cap="flat" cmpd="sng" w="9525">
                      <a:solidFill>
                        <a:schemeClr val="lt2">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We also looked at areas with high instances of repeat users. </a:t>
                      </a:r>
                      <a:endParaRPr sz="1000">
                        <a:solidFill>
                          <a:schemeClr val="dk1"/>
                        </a:solidFill>
                        <a:latin typeface="Roboto"/>
                        <a:ea typeface="Roboto"/>
                        <a:cs typeface="Roboto"/>
                        <a:sym typeface="Roboto"/>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latin typeface="Roboto"/>
                          <a:ea typeface="Roboto"/>
                          <a:cs typeface="Roboto"/>
                          <a:sym typeface="Roboto"/>
                        </a:rPr>
                        <a:t>Artwork Involved with Bots</a:t>
                      </a:r>
                      <a:endParaRPr b="1" sz="1100">
                        <a:solidFill>
                          <a:schemeClr val="dk1"/>
                        </a:solidFill>
                        <a:latin typeface="Roboto"/>
                        <a:ea typeface="Roboto"/>
                        <a:cs typeface="Roboto"/>
                        <a:sym typeface="Roboto"/>
                      </a:endParaRPr>
                    </a:p>
                  </a:txBody>
                  <a:tcPr marT="91425" marB="91425" marR="91425" marL="91425">
                    <a:lnL cap="flat" cmpd="sng" w="9525">
                      <a:solidFill>
                        <a:schemeClr val="lt2">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Examine which artwork was created or covered up by bots.</a:t>
                      </a:r>
                      <a:endParaRPr sz="1000">
                        <a:solidFill>
                          <a:schemeClr val="dk1"/>
                        </a:solidFill>
                        <a:latin typeface="Roboto"/>
                        <a:ea typeface="Roboto"/>
                        <a:cs typeface="Roboto"/>
                        <a:sym typeface="Roboto"/>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bl>
          </a:graphicData>
        </a:graphic>
      </p:graphicFrame>
      <p:sp>
        <p:nvSpPr>
          <p:cNvPr id="924" name="Google Shape;924;p31"/>
          <p:cNvSpPr txBox="1"/>
          <p:nvPr/>
        </p:nvSpPr>
        <p:spPr>
          <a:xfrm>
            <a:off x="1328413" y="41478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500">
              <a:solidFill>
                <a:schemeClr val="dk1"/>
              </a:solidFill>
              <a:latin typeface="Roboto"/>
              <a:ea typeface="Roboto"/>
              <a:cs typeface="Roboto"/>
              <a:sym typeface="Roboto"/>
            </a:endParaRPr>
          </a:p>
        </p:txBody>
      </p:sp>
      <p:sp>
        <p:nvSpPr>
          <p:cNvPr id="925" name="Google Shape;925;p31"/>
          <p:cNvSpPr txBox="1"/>
          <p:nvPr/>
        </p:nvSpPr>
        <p:spPr>
          <a:xfrm>
            <a:off x="4604425" y="4147800"/>
            <a:ext cx="3422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600">
              <a:solidFill>
                <a:schemeClr val="dk1"/>
              </a:solidFill>
              <a:latin typeface="Roboto"/>
              <a:ea typeface="Roboto"/>
              <a:cs typeface="Roboto"/>
              <a:sym typeface="Roboto"/>
            </a:endParaRPr>
          </a:p>
        </p:txBody>
      </p:sp>
      <p:grpSp>
        <p:nvGrpSpPr>
          <p:cNvPr id="926" name="Google Shape;926;p31"/>
          <p:cNvGrpSpPr/>
          <p:nvPr/>
        </p:nvGrpSpPr>
        <p:grpSpPr>
          <a:xfrm rot="-808285">
            <a:off x="7085801" y="155605"/>
            <a:ext cx="968256" cy="866945"/>
            <a:chOff x="4889000" y="1571013"/>
            <a:chExt cx="292600" cy="261975"/>
          </a:xfrm>
        </p:grpSpPr>
        <p:sp>
          <p:nvSpPr>
            <p:cNvPr id="927" name="Google Shape;927;p31"/>
            <p:cNvSpPr/>
            <p:nvPr/>
          </p:nvSpPr>
          <p:spPr>
            <a:xfrm>
              <a:off x="4889000" y="1571013"/>
              <a:ext cx="292600" cy="261975"/>
            </a:xfrm>
            <a:custGeom>
              <a:rect b="b" l="l" r="r" t="t"/>
              <a:pathLst>
                <a:path extrusionOk="0" h="10479" w="11704">
                  <a:moveTo>
                    <a:pt x="5858" y="1"/>
                  </a:moveTo>
                  <a:cubicBezTo>
                    <a:pt x="3405" y="1"/>
                    <a:pt x="1417" y="1989"/>
                    <a:pt x="1417" y="4442"/>
                  </a:cubicBezTo>
                  <a:lnTo>
                    <a:pt x="1417" y="4942"/>
                  </a:lnTo>
                  <a:cubicBezTo>
                    <a:pt x="691" y="4942"/>
                    <a:pt x="107" y="5525"/>
                    <a:pt x="107" y="6251"/>
                  </a:cubicBezTo>
                  <a:cubicBezTo>
                    <a:pt x="107" y="6966"/>
                    <a:pt x="691" y="7549"/>
                    <a:pt x="1417" y="7549"/>
                  </a:cubicBezTo>
                  <a:lnTo>
                    <a:pt x="1417" y="9133"/>
                  </a:lnTo>
                  <a:lnTo>
                    <a:pt x="667" y="9133"/>
                  </a:lnTo>
                  <a:cubicBezTo>
                    <a:pt x="298" y="9133"/>
                    <a:pt x="0" y="9430"/>
                    <a:pt x="0" y="9800"/>
                  </a:cubicBezTo>
                  <a:cubicBezTo>
                    <a:pt x="0" y="10169"/>
                    <a:pt x="298" y="10478"/>
                    <a:pt x="667" y="10478"/>
                  </a:cubicBezTo>
                  <a:lnTo>
                    <a:pt x="11037" y="10478"/>
                  </a:lnTo>
                  <a:cubicBezTo>
                    <a:pt x="11406" y="10478"/>
                    <a:pt x="11704" y="10169"/>
                    <a:pt x="11704" y="9800"/>
                  </a:cubicBezTo>
                  <a:cubicBezTo>
                    <a:pt x="11704" y="9430"/>
                    <a:pt x="11406" y="9133"/>
                    <a:pt x="11037" y="9133"/>
                  </a:cubicBezTo>
                  <a:lnTo>
                    <a:pt x="10287" y="9133"/>
                  </a:lnTo>
                  <a:lnTo>
                    <a:pt x="10287" y="7549"/>
                  </a:lnTo>
                  <a:cubicBezTo>
                    <a:pt x="11013" y="7549"/>
                    <a:pt x="11597" y="6966"/>
                    <a:pt x="11597" y="6251"/>
                  </a:cubicBezTo>
                  <a:cubicBezTo>
                    <a:pt x="11597" y="5525"/>
                    <a:pt x="11013" y="4942"/>
                    <a:pt x="10287" y="4942"/>
                  </a:cubicBezTo>
                  <a:lnTo>
                    <a:pt x="10287" y="4442"/>
                  </a:lnTo>
                  <a:cubicBezTo>
                    <a:pt x="10287" y="1989"/>
                    <a:pt x="8299" y="1"/>
                    <a:pt x="5858" y="1"/>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 name="Google Shape;928;p31"/>
            <p:cNvGrpSpPr/>
            <p:nvPr/>
          </p:nvGrpSpPr>
          <p:grpSpPr>
            <a:xfrm>
              <a:off x="4889000" y="1571175"/>
              <a:ext cx="292600" cy="261650"/>
              <a:chOff x="4889000" y="-118625"/>
              <a:chExt cx="292600" cy="261650"/>
            </a:xfrm>
          </p:grpSpPr>
          <p:sp>
            <p:nvSpPr>
              <p:cNvPr id="929" name="Google Shape;929;p31"/>
              <p:cNvSpPr/>
              <p:nvPr/>
            </p:nvSpPr>
            <p:spPr>
              <a:xfrm>
                <a:off x="4891675" y="4900"/>
                <a:ext cx="65200" cy="65200"/>
              </a:xfrm>
              <a:custGeom>
                <a:rect b="b" l="l" r="r" t="t"/>
                <a:pathLst>
                  <a:path extrusionOk="0" h="2608" w="2608">
                    <a:moveTo>
                      <a:pt x="1310" y="0"/>
                    </a:moveTo>
                    <a:cubicBezTo>
                      <a:pt x="584" y="0"/>
                      <a:pt x="0" y="584"/>
                      <a:pt x="0" y="1298"/>
                    </a:cubicBezTo>
                    <a:cubicBezTo>
                      <a:pt x="0" y="2024"/>
                      <a:pt x="584" y="2608"/>
                      <a:pt x="1310" y="2608"/>
                    </a:cubicBezTo>
                    <a:cubicBezTo>
                      <a:pt x="2024" y="2608"/>
                      <a:pt x="2608" y="2024"/>
                      <a:pt x="2608" y="1298"/>
                    </a:cubicBezTo>
                    <a:cubicBezTo>
                      <a:pt x="2608" y="584"/>
                      <a:pt x="2024" y="0"/>
                      <a:pt x="13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1"/>
              <p:cNvSpPr/>
              <p:nvPr/>
            </p:nvSpPr>
            <p:spPr>
              <a:xfrm>
                <a:off x="5113725" y="4900"/>
                <a:ext cx="65200" cy="65200"/>
              </a:xfrm>
              <a:custGeom>
                <a:rect b="b" l="l" r="r" t="t"/>
                <a:pathLst>
                  <a:path extrusionOk="0" h="2608" w="2608">
                    <a:moveTo>
                      <a:pt x="1298" y="0"/>
                    </a:moveTo>
                    <a:cubicBezTo>
                      <a:pt x="584" y="0"/>
                      <a:pt x="0" y="584"/>
                      <a:pt x="0" y="1298"/>
                    </a:cubicBezTo>
                    <a:cubicBezTo>
                      <a:pt x="0" y="2024"/>
                      <a:pt x="584" y="2608"/>
                      <a:pt x="1298" y="2608"/>
                    </a:cubicBezTo>
                    <a:cubicBezTo>
                      <a:pt x="2024" y="2608"/>
                      <a:pt x="2608" y="2024"/>
                      <a:pt x="2608" y="1298"/>
                    </a:cubicBezTo>
                    <a:cubicBezTo>
                      <a:pt x="2608" y="584"/>
                      <a:pt x="2024" y="0"/>
                      <a:pt x="12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1"/>
              <p:cNvSpPr/>
              <p:nvPr/>
            </p:nvSpPr>
            <p:spPr>
              <a:xfrm>
                <a:off x="4924425" y="-118625"/>
                <a:ext cx="221775" cy="229200"/>
              </a:xfrm>
              <a:custGeom>
                <a:rect b="b" l="l" r="r" t="t"/>
                <a:pathLst>
                  <a:path extrusionOk="0" h="9168" w="8871">
                    <a:moveTo>
                      <a:pt x="4441" y="0"/>
                    </a:moveTo>
                    <a:cubicBezTo>
                      <a:pt x="1988" y="0"/>
                      <a:pt x="0" y="1988"/>
                      <a:pt x="0" y="4441"/>
                    </a:cubicBezTo>
                    <a:lnTo>
                      <a:pt x="0" y="9168"/>
                    </a:lnTo>
                    <a:lnTo>
                      <a:pt x="8870" y="9168"/>
                    </a:lnTo>
                    <a:lnTo>
                      <a:pt x="8870" y="4441"/>
                    </a:lnTo>
                    <a:cubicBezTo>
                      <a:pt x="8870" y="1988"/>
                      <a:pt x="6882" y="0"/>
                      <a:pt x="44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1"/>
              <p:cNvSpPr/>
              <p:nvPr/>
            </p:nvSpPr>
            <p:spPr>
              <a:xfrm>
                <a:off x="4958350" y="-85000"/>
                <a:ext cx="153900" cy="195575"/>
              </a:xfrm>
              <a:custGeom>
                <a:rect b="b" l="l" r="r" t="t"/>
                <a:pathLst>
                  <a:path extrusionOk="0" h="7823" w="6156">
                    <a:moveTo>
                      <a:pt x="3084" y="1"/>
                    </a:moveTo>
                    <a:cubicBezTo>
                      <a:pt x="1381" y="1"/>
                      <a:pt x="0" y="1370"/>
                      <a:pt x="0" y="3072"/>
                    </a:cubicBezTo>
                    <a:lnTo>
                      <a:pt x="0" y="7823"/>
                    </a:lnTo>
                    <a:lnTo>
                      <a:pt x="6156" y="7823"/>
                    </a:lnTo>
                    <a:lnTo>
                      <a:pt x="6156" y="3072"/>
                    </a:lnTo>
                    <a:cubicBezTo>
                      <a:pt x="6156" y="1370"/>
                      <a:pt x="4775" y="1"/>
                      <a:pt x="30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1"/>
              <p:cNvSpPr/>
              <p:nvPr/>
            </p:nvSpPr>
            <p:spPr>
              <a:xfrm>
                <a:off x="4977700" y="25125"/>
                <a:ext cx="24725" cy="24750"/>
              </a:xfrm>
              <a:custGeom>
                <a:rect b="b" l="l" r="r" t="t"/>
                <a:pathLst>
                  <a:path extrusionOk="0" h="990" w="989">
                    <a:moveTo>
                      <a:pt x="500" y="1"/>
                    </a:moveTo>
                    <a:cubicBezTo>
                      <a:pt x="226" y="1"/>
                      <a:pt x="0" y="215"/>
                      <a:pt x="0" y="489"/>
                    </a:cubicBezTo>
                    <a:cubicBezTo>
                      <a:pt x="0" y="763"/>
                      <a:pt x="226" y="989"/>
                      <a:pt x="500" y="989"/>
                    </a:cubicBezTo>
                    <a:cubicBezTo>
                      <a:pt x="774" y="989"/>
                      <a:pt x="988" y="763"/>
                      <a:pt x="988" y="489"/>
                    </a:cubicBezTo>
                    <a:cubicBezTo>
                      <a:pt x="988" y="215"/>
                      <a:pt x="774" y="1"/>
                      <a:pt x="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1"/>
              <p:cNvSpPr/>
              <p:nvPr/>
            </p:nvSpPr>
            <p:spPr>
              <a:xfrm>
                <a:off x="5068175" y="25125"/>
                <a:ext cx="24725" cy="24750"/>
              </a:xfrm>
              <a:custGeom>
                <a:rect b="b" l="l" r="r" t="t"/>
                <a:pathLst>
                  <a:path extrusionOk="0" h="990" w="989">
                    <a:moveTo>
                      <a:pt x="489" y="1"/>
                    </a:moveTo>
                    <a:cubicBezTo>
                      <a:pt x="215" y="1"/>
                      <a:pt x="1" y="215"/>
                      <a:pt x="1" y="489"/>
                    </a:cubicBezTo>
                    <a:cubicBezTo>
                      <a:pt x="1" y="763"/>
                      <a:pt x="215" y="989"/>
                      <a:pt x="489" y="989"/>
                    </a:cubicBezTo>
                    <a:cubicBezTo>
                      <a:pt x="763" y="989"/>
                      <a:pt x="989" y="763"/>
                      <a:pt x="989" y="489"/>
                    </a:cubicBezTo>
                    <a:cubicBezTo>
                      <a:pt x="989" y="215"/>
                      <a:pt x="763" y="1"/>
                      <a:pt x="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1"/>
              <p:cNvSpPr/>
              <p:nvPr/>
            </p:nvSpPr>
            <p:spPr>
              <a:xfrm>
                <a:off x="4977700" y="71875"/>
                <a:ext cx="115200" cy="18475"/>
              </a:xfrm>
              <a:custGeom>
                <a:rect b="b" l="l" r="r" t="t"/>
                <a:pathLst>
                  <a:path extrusionOk="0" h="739" w="4608">
                    <a:moveTo>
                      <a:pt x="369" y="0"/>
                    </a:moveTo>
                    <a:cubicBezTo>
                      <a:pt x="167" y="0"/>
                      <a:pt x="0" y="167"/>
                      <a:pt x="0" y="369"/>
                    </a:cubicBezTo>
                    <a:cubicBezTo>
                      <a:pt x="0" y="572"/>
                      <a:pt x="167" y="738"/>
                      <a:pt x="369" y="738"/>
                    </a:cubicBezTo>
                    <a:lnTo>
                      <a:pt x="4239" y="738"/>
                    </a:lnTo>
                    <a:cubicBezTo>
                      <a:pt x="4441" y="738"/>
                      <a:pt x="4608" y="572"/>
                      <a:pt x="4608" y="369"/>
                    </a:cubicBezTo>
                    <a:cubicBezTo>
                      <a:pt x="4608" y="167"/>
                      <a:pt x="4441" y="0"/>
                      <a:pt x="4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1"/>
              <p:cNvSpPr/>
              <p:nvPr/>
            </p:nvSpPr>
            <p:spPr>
              <a:xfrm>
                <a:off x="4889000" y="109375"/>
                <a:ext cx="292600" cy="33650"/>
              </a:xfrm>
              <a:custGeom>
                <a:rect b="b" l="l" r="r" t="t"/>
                <a:pathLst>
                  <a:path extrusionOk="0" h="1346" w="11704">
                    <a:moveTo>
                      <a:pt x="667" y="0"/>
                    </a:moveTo>
                    <a:cubicBezTo>
                      <a:pt x="298" y="0"/>
                      <a:pt x="0" y="298"/>
                      <a:pt x="0" y="679"/>
                    </a:cubicBezTo>
                    <a:cubicBezTo>
                      <a:pt x="0" y="1048"/>
                      <a:pt x="298" y="1346"/>
                      <a:pt x="667" y="1346"/>
                    </a:cubicBezTo>
                    <a:lnTo>
                      <a:pt x="11037" y="1346"/>
                    </a:lnTo>
                    <a:cubicBezTo>
                      <a:pt x="11406" y="1346"/>
                      <a:pt x="11704" y="1048"/>
                      <a:pt x="11704" y="679"/>
                    </a:cubicBezTo>
                    <a:cubicBezTo>
                      <a:pt x="11704" y="310"/>
                      <a:pt x="11406" y="0"/>
                      <a:pt x="110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 name="Google Shape;937;p31"/>
          <p:cNvGrpSpPr/>
          <p:nvPr/>
        </p:nvGrpSpPr>
        <p:grpSpPr>
          <a:xfrm rot="1556785">
            <a:off x="8202734" y="953189"/>
            <a:ext cx="632599" cy="949846"/>
            <a:chOff x="6630575" y="1482600"/>
            <a:chExt cx="292025" cy="438475"/>
          </a:xfrm>
        </p:grpSpPr>
        <p:sp>
          <p:nvSpPr>
            <p:cNvPr id="938" name="Google Shape;938;p31"/>
            <p:cNvSpPr/>
            <p:nvPr/>
          </p:nvSpPr>
          <p:spPr>
            <a:xfrm>
              <a:off x="6630575" y="1482750"/>
              <a:ext cx="292025" cy="438175"/>
            </a:xfrm>
            <a:custGeom>
              <a:rect b="b" l="l" r="r" t="t"/>
              <a:pathLst>
                <a:path extrusionOk="0" h="17527" w="11681">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 name="Google Shape;939;p31"/>
            <p:cNvGrpSpPr/>
            <p:nvPr/>
          </p:nvGrpSpPr>
          <p:grpSpPr>
            <a:xfrm>
              <a:off x="6630575" y="1482600"/>
              <a:ext cx="292025" cy="438475"/>
              <a:chOff x="6630575" y="-207050"/>
              <a:chExt cx="292025" cy="438475"/>
            </a:xfrm>
          </p:grpSpPr>
          <p:sp>
            <p:nvSpPr>
              <p:cNvPr id="940" name="Google Shape;940;p31"/>
              <p:cNvSpPr/>
              <p:nvPr/>
            </p:nvSpPr>
            <p:spPr>
              <a:xfrm>
                <a:off x="6630575" y="-207050"/>
                <a:ext cx="292025" cy="438475"/>
              </a:xfrm>
              <a:custGeom>
                <a:rect b="b" l="l" r="r" t="t"/>
                <a:pathLst>
                  <a:path extrusionOk="0" h="17539" w="11681">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1"/>
              <p:cNvSpPr/>
              <p:nvPr/>
            </p:nvSpPr>
            <p:spPr>
              <a:xfrm>
                <a:off x="6630575" y="167700"/>
                <a:ext cx="292025" cy="63725"/>
              </a:xfrm>
              <a:custGeom>
                <a:rect b="b" l="l" r="r" t="t"/>
                <a:pathLst>
                  <a:path extrusionOk="0" h="2549" w="11681">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1"/>
              <p:cNvSpPr/>
              <p:nvPr/>
            </p:nvSpPr>
            <p:spPr>
              <a:xfrm>
                <a:off x="6669275" y="45675"/>
                <a:ext cx="214325" cy="67300"/>
              </a:xfrm>
              <a:custGeom>
                <a:rect b="b" l="l" r="r" t="t"/>
                <a:pathLst>
                  <a:path extrusionOk="0" h="2692" w="8573">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1"/>
              <p:cNvSpPr/>
              <p:nvPr/>
            </p:nvSpPr>
            <p:spPr>
              <a:xfrm>
                <a:off x="6663025" y="39425"/>
                <a:ext cx="227125" cy="79800"/>
              </a:xfrm>
              <a:custGeom>
                <a:rect b="b" l="l" r="r" t="t"/>
                <a:pathLst>
                  <a:path extrusionOk="0" h="3192" w="9085">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1"/>
              <p:cNvSpPr/>
              <p:nvPr/>
            </p:nvSpPr>
            <p:spPr>
              <a:xfrm>
                <a:off x="6700225"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1"/>
              <p:cNvSpPr/>
              <p:nvPr/>
            </p:nvSpPr>
            <p:spPr>
              <a:xfrm>
                <a:off x="6735350"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1"/>
              <p:cNvSpPr/>
              <p:nvPr/>
            </p:nvSpPr>
            <p:spPr>
              <a:xfrm>
                <a:off x="6770175" y="44775"/>
                <a:ext cx="12825" cy="68200"/>
              </a:xfrm>
              <a:custGeom>
                <a:rect b="b" l="l" r="r" t="t"/>
                <a:pathLst>
                  <a:path extrusionOk="0" h="2728" w="513">
                    <a:moveTo>
                      <a:pt x="1" y="1"/>
                    </a:moveTo>
                    <a:lnTo>
                      <a:pt x="1" y="2727"/>
                    </a:lnTo>
                    <a:lnTo>
                      <a:pt x="513" y="2727"/>
                    </a:lnTo>
                    <a:lnTo>
                      <a:pt x="5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1"/>
              <p:cNvSpPr/>
              <p:nvPr/>
            </p:nvSpPr>
            <p:spPr>
              <a:xfrm>
                <a:off x="6805300"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1"/>
              <p:cNvSpPr/>
              <p:nvPr/>
            </p:nvSpPr>
            <p:spPr>
              <a:xfrm>
                <a:off x="6840425"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1"/>
              <p:cNvSpPr/>
              <p:nvPr/>
            </p:nvSpPr>
            <p:spPr>
              <a:xfrm>
                <a:off x="6630575" y="157600"/>
                <a:ext cx="292025" cy="20250"/>
              </a:xfrm>
              <a:custGeom>
                <a:rect b="b" l="l" r="r" t="t"/>
                <a:pathLst>
                  <a:path extrusionOk="0" h="810" w="11681">
                    <a:moveTo>
                      <a:pt x="1" y="0"/>
                    </a:moveTo>
                    <a:lnTo>
                      <a:pt x="1" y="810"/>
                    </a:lnTo>
                    <a:lnTo>
                      <a:pt x="11681" y="810"/>
                    </a:lnTo>
                    <a:lnTo>
                      <a:pt x="116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1"/>
              <p:cNvSpPr/>
              <p:nvPr/>
            </p:nvSpPr>
            <p:spPr>
              <a:xfrm>
                <a:off x="6707675" y="-125775"/>
                <a:ext cx="137825" cy="137825"/>
              </a:xfrm>
              <a:custGeom>
                <a:rect b="b" l="l" r="r" t="t"/>
                <a:pathLst>
                  <a:path extrusionOk="0" h="5513" w="5513">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1"/>
              <p:cNvSpPr/>
              <p:nvPr/>
            </p:nvSpPr>
            <p:spPr>
              <a:xfrm>
                <a:off x="6723450" y="-110000"/>
                <a:ext cx="106275" cy="106275"/>
              </a:xfrm>
              <a:custGeom>
                <a:rect b="b" l="l" r="r" t="t"/>
                <a:pathLst>
                  <a:path extrusionOk="0" h="4251" w="4251">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1"/>
              <p:cNvSpPr/>
              <p:nvPr/>
            </p:nvSpPr>
            <p:spPr>
              <a:xfrm>
                <a:off x="6723450" y="-71900"/>
                <a:ext cx="106275" cy="68175"/>
              </a:xfrm>
              <a:custGeom>
                <a:rect b="b" l="l" r="r" t="t"/>
                <a:pathLst>
                  <a:path extrusionOk="0" h="2727" w="4251">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1"/>
              <p:cNvSpPr/>
              <p:nvPr/>
            </p:nvSpPr>
            <p:spPr>
              <a:xfrm>
                <a:off x="6630575" y="167700"/>
                <a:ext cx="67600" cy="62250"/>
              </a:xfrm>
              <a:custGeom>
                <a:rect b="b" l="l" r="r" t="t"/>
                <a:pathLst>
                  <a:path extrusionOk="0" h="2490" w="2704">
                    <a:moveTo>
                      <a:pt x="1394" y="1"/>
                    </a:moveTo>
                    <a:lnTo>
                      <a:pt x="1" y="1561"/>
                    </a:lnTo>
                    <a:lnTo>
                      <a:pt x="1" y="1799"/>
                    </a:lnTo>
                    <a:cubicBezTo>
                      <a:pt x="1" y="2108"/>
                      <a:pt x="203" y="2382"/>
                      <a:pt x="477" y="2489"/>
                    </a:cubicBezTo>
                    <a:lnTo>
                      <a:pt x="27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1"/>
              <p:cNvSpPr/>
              <p:nvPr/>
            </p:nvSpPr>
            <p:spPr>
              <a:xfrm>
                <a:off x="6658550" y="167700"/>
                <a:ext cx="89625" cy="63425"/>
              </a:xfrm>
              <a:custGeom>
                <a:rect b="b" l="l" r="r" t="t"/>
                <a:pathLst>
                  <a:path extrusionOk="0" h="2537" w="3585">
                    <a:moveTo>
                      <a:pt x="2275" y="1"/>
                    </a:moveTo>
                    <a:lnTo>
                      <a:pt x="1" y="2537"/>
                    </a:lnTo>
                    <a:lnTo>
                      <a:pt x="1311" y="2537"/>
                    </a:lnTo>
                    <a:lnTo>
                      <a:pt x="3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1"/>
              <p:cNvSpPr/>
              <p:nvPr/>
            </p:nvSpPr>
            <p:spPr>
              <a:xfrm>
                <a:off x="6708575" y="167700"/>
                <a:ext cx="89600" cy="63425"/>
              </a:xfrm>
              <a:custGeom>
                <a:rect b="b" l="l" r="r" t="t"/>
                <a:pathLst>
                  <a:path extrusionOk="0" h="2537" w="3584">
                    <a:moveTo>
                      <a:pt x="2274" y="1"/>
                    </a:moveTo>
                    <a:lnTo>
                      <a:pt x="0" y="2537"/>
                    </a:lnTo>
                    <a:lnTo>
                      <a:pt x="1310" y="2537"/>
                    </a:lnTo>
                    <a:lnTo>
                      <a:pt x="3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1"/>
              <p:cNvSpPr/>
              <p:nvPr/>
            </p:nvSpPr>
            <p:spPr>
              <a:xfrm>
                <a:off x="6858275" y="167700"/>
                <a:ext cx="64325" cy="63425"/>
              </a:xfrm>
              <a:custGeom>
                <a:rect b="b" l="l" r="r" t="t"/>
                <a:pathLst>
                  <a:path extrusionOk="0" h="2537" w="2573">
                    <a:moveTo>
                      <a:pt x="2287" y="1"/>
                    </a:moveTo>
                    <a:lnTo>
                      <a:pt x="1" y="2537"/>
                    </a:lnTo>
                    <a:lnTo>
                      <a:pt x="1311" y="2537"/>
                    </a:lnTo>
                    <a:lnTo>
                      <a:pt x="2573" y="1144"/>
                    </a:lnTo>
                    <a:lnTo>
                      <a:pt x="25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1"/>
              <p:cNvSpPr/>
              <p:nvPr/>
            </p:nvSpPr>
            <p:spPr>
              <a:xfrm>
                <a:off x="6758575" y="167700"/>
                <a:ext cx="89625" cy="63425"/>
              </a:xfrm>
              <a:custGeom>
                <a:rect b="b" l="l" r="r" t="t"/>
                <a:pathLst>
                  <a:path extrusionOk="0" h="2537" w="3585">
                    <a:moveTo>
                      <a:pt x="2274" y="1"/>
                    </a:moveTo>
                    <a:lnTo>
                      <a:pt x="0" y="2537"/>
                    </a:lnTo>
                    <a:lnTo>
                      <a:pt x="1310" y="2537"/>
                    </a:lnTo>
                    <a:lnTo>
                      <a:pt x="3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1"/>
              <p:cNvSpPr/>
              <p:nvPr/>
            </p:nvSpPr>
            <p:spPr>
              <a:xfrm>
                <a:off x="6808275" y="167700"/>
                <a:ext cx="89925" cy="63425"/>
              </a:xfrm>
              <a:custGeom>
                <a:rect b="b" l="l" r="r" t="t"/>
                <a:pathLst>
                  <a:path extrusionOk="0" h="2537" w="3597">
                    <a:moveTo>
                      <a:pt x="2287" y="1"/>
                    </a:moveTo>
                    <a:lnTo>
                      <a:pt x="1" y="2537"/>
                    </a:lnTo>
                    <a:lnTo>
                      <a:pt x="1322" y="2537"/>
                    </a:lnTo>
                    <a:lnTo>
                      <a:pt x="3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 name="Shape 962"/>
        <p:cNvGrpSpPr/>
        <p:nvPr/>
      </p:nvGrpSpPr>
      <p:grpSpPr>
        <a:xfrm>
          <a:off x="0" y="0"/>
          <a:ext cx="0" cy="0"/>
          <a:chOff x="0" y="0"/>
          <a:chExt cx="0" cy="0"/>
        </a:xfrm>
      </p:grpSpPr>
      <p:sp>
        <p:nvSpPr>
          <p:cNvPr id="963" name="Google Shape;963;p32"/>
          <p:cNvSpPr/>
          <p:nvPr/>
        </p:nvSpPr>
        <p:spPr>
          <a:xfrm>
            <a:off x="5136450" y="963550"/>
            <a:ext cx="3287400" cy="3637800"/>
          </a:xfrm>
          <a:prstGeom prst="roundRect">
            <a:avLst>
              <a:gd fmla="val 2575"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2"/>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Bot Detection.</a:t>
            </a:r>
            <a:endParaRPr/>
          </a:p>
        </p:txBody>
      </p:sp>
      <p:sp>
        <p:nvSpPr>
          <p:cNvPr id="965" name="Google Shape;965;p32"/>
          <p:cNvSpPr txBox="1"/>
          <p:nvPr/>
        </p:nvSpPr>
        <p:spPr>
          <a:xfrm>
            <a:off x="5914900" y="1267508"/>
            <a:ext cx="2076300" cy="925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Inter"/>
                <a:ea typeface="Inter"/>
                <a:cs typeface="Inter"/>
                <a:sym typeface="Inter"/>
              </a:rPr>
              <a:t>Density Contour Plot</a:t>
            </a:r>
            <a:endParaRPr b="1" sz="2400">
              <a:solidFill>
                <a:schemeClr val="dk1"/>
              </a:solidFill>
              <a:latin typeface="Inter"/>
              <a:ea typeface="Inter"/>
              <a:cs typeface="Inter"/>
              <a:sym typeface="Inter"/>
            </a:endParaRPr>
          </a:p>
        </p:txBody>
      </p:sp>
      <p:sp>
        <p:nvSpPr>
          <p:cNvPr id="966" name="Google Shape;966;p32"/>
          <p:cNvSpPr txBox="1"/>
          <p:nvPr/>
        </p:nvSpPr>
        <p:spPr>
          <a:xfrm>
            <a:off x="5916375" y="2192699"/>
            <a:ext cx="2076300" cy="188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Provides a clear view of where user activity is most concentrated in r/place. This information overlaid over the pixels gives you a good idea of where there is potential bot activity. </a:t>
            </a:r>
            <a:endParaRPr>
              <a:solidFill>
                <a:schemeClr val="dk1"/>
              </a:solidFill>
              <a:latin typeface="Roboto"/>
              <a:ea typeface="Roboto"/>
              <a:cs typeface="Roboto"/>
              <a:sym typeface="Roboto"/>
            </a:endParaRPr>
          </a:p>
        </p:txBody>
      </p:sp>
      <p:sp>
        <p:nvSpPr>
          <p:cNvPr id="967" name="Google Shape;967;p32"/>
          <p:cNvSpPr/>
          <p:nvPr/>
        </p:nvSpPr>
        <p:spPr>
          <a:xfrm>
            <a:off x="5567637" y="1439326"/>
            <a:ext cx="247200" cy="24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68" name="Google Shape;968;p32" title="Chart">
            <a:hlinkClick r:id="rId3"/>
          </p:cNvPr>
          <p:cNvPicPr preferRelativeResize="0"/>
          <p:nvPr/>
        </p:nvPicPr>
        <p:blipFill>
          <a:blip r:embed="rId4">
            <a:alphaModFix/>
          </a:blip>
          <a:stretch>
            <a:fillRect/>
          </a:stretch>
        </p:blipFill>
        <p:spPr>
          <a:xfrm>
            <a:off x="713400" y="1399575"/>
            <a:ext cx="4197095" cy="3201850"/>
          </a:xfrm>
          <a:prstGeom prst="rect">
            <a:avLst/>
          </a:prstGeom>
          <a:noFill/>
          <a:ln>
            <a:noFill/>
          </a:ln>
        </p:spPr>
      </p:pic>
      <p:pic>
        <p:nvPicPr>
          <p:cNvPr id="969" name="Google Shape;969;p32"/>
          <p:cNvPicPr preferRelativeResize="0"/>
          <p:nvPr/>
        </p:nvPicPr>
        <p:blipFill>
          <a:blip r:embed="rId5">
            <a:alphaModFix/>
          </a:blip>
          <a:stretch>
            <a:fillRect/>
          </a:stretch>
        </p:blipFill>
        <p:spPr>
          <a:xfrm>
            <a:off x="713400" y="1184875"/>
            <a:ext cx="4197101" cy="3416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 name="Shape 973"/>
        <p:cNvGrpSpPr/>
        <p:nvPr/>
      </p:nvGrpSpPr>
      <p:grpSpPr>
        <a:xfrm>
          <a:off x="0" y="0"/>
          <a:ext cx="0" cy="0"/>
          <a:chOff x="0" y="0"/>
          <a:chExt cx="0" cy="0"/>
        </a:xfrm>
      </p:grpSpPr>
      <p:sp>
        <p:nvSpPr>
          <p:cNvPr id="974" name="Google Shape;974;p33"/>
          <p:cNvSpPr/>
          <p:nvPr/>
        </p:nvSpPr>
        <p:spPr>
          <a:xfrm>
            <a:off x="5136450" y="963550"/>
            <a:ext cx="3287400" cy="3637800"/>
          </a:xfrm>
          <a:prstGeom prst="roundRect">
            <a:avLst>
              <a:gd fmla="val 2575"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3"/>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Bot Detection.</a:t>
            </a:r>
            <a:endParaRPr/>
          </a:p>
        </p:txBody>
      </p:sp>
      <p:sp>
        <p:nvSpPr>
          <p:cNvPr id="976" name="Google Shape;976;p33"/>
          <p:cNvSpPr txBox="1"/>
          <p:nvPr/>
        </p:nvSpPr>
        <p:spPr>
          <a:xfrm>
            <a:off x="5914900" y="1267503"/>
            <a:ext cx="2076300" cy="558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Inter"/>
                <a:ea typeface="Inter"/>
                <a:cs typeface="Inter"/>
                <a:sym typeface="Inter"/>
              </a:rPr>
              <a:t>Heat map</a:t>
            </a:r>
            <a:endParaRPr b="1" sz="2400">
              <a:solidFill>
                <a:schemeClr val="dk1"/>
              </a:solidFill>
              <a:latin typeface="Inter"/>
              <a:ea typeface="Inter"/>
              <a:cs typeface="Inter"/>
              <a:sym typeface="Inter"/>
            </a:endParaRPr>
          </a:p>
        </p:txBody>
      </p:sp>
      <p:sp>
        <p:nvSpPr>
          <p:cNvPr id="977" name="Google Shape;977;p33"/>
          <p:cNvSpPr txBox="1"/>
          <p:nvPr/>
        </p:nvSpPr>
        <p:spPr>
          <a:xfrm>
            <a:off x="5916375" y="1825500"/>
            <a:ext cx="2076300" cy="22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This heat map shows where </a:t>
            </a:r>
            <a:r>
              <a:rPr lang="en">
                <a:solidFill>
                  <a:schemeClr val="dk1"/>
                </a:solidFill>
                <a:latin typeface="Roboto"/>
                <a:ea typeface="Roboto"/>
                <a:cs typeface="Roboto"/>
                <a:sym typeface="Roboto"/>
              </a:rPr>
              <a:t>the most repeat users are placing pixels in r/place</a:t>
            </a:r>
            <a:r>
              <a:rPr lang="en">
                <a:solidFill>
                  <a:schemeClr val="dk1"/>
                </a:solidFill>
                <a:latin typeface="Roboto"/>
                <a:ea typeface="Roboto"/>
                <a:cs typeface="Roboto"/>
                <a:sym typeface="Roboto"/>
              </a:rPr>
              <a:t>. It lines up nicely with the areas that have the most user activity from the density contour plot.</a:t>
            </a:r>
            <a:endParaRPr>
              <a:solidFill>
                <a:schemeClr val="dk1"/>
              </a:solidFill>
              <a:latin typeface="Roboto"/>
              <a:ea typeface="Roboto"/>
              <a:cs typeface="Roboto"/>
              <a:sym typeface="Roboto"/>
            </a:endParaRPr>
          </a:p>
        </p:txBody>
      </p:sp>
      <p:sp>
        <p:nvSpPr>
          <p:cNvPr id="978" name="Google Shape;978;p33"/>
          <p:cNvSpPr/>
          <p:nvPr/>
        </p:nvSpPr>
        <p:spPr>
          <a:xfrm>
            <a:off x="5567637" y="1439326"/>
            <a:ext cx="247200" cy="24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79" name="Google Shape;979;p33" title="Chart">
            <a:hlinkClick r:id="rId3"/>
          </p:cNvPr>
          <p:cNvPicPr preferRelativeResize="0"/>
          <p:nvPr/>
        </p:nvPicPr>
        <p:blipFill>
          <a:blip r:embed="rId4">
            <a:alphaModFix/>
          </a:blip>
          <a:stretch>
            <a:fillRect/>
          </a:stretch>
        </p:blipFill>
        <p:spPr>
          <a:xfrm>
            <a:off x="713400" y="1399575"/>
            <a:ext cx="4197095" cy="3201850"/>
          </a:xfrm>
          <a:prstGeom prst="rect">
            <a:avLst/>
          </a:prstGeom>
          <a:noFill/>
          <a:ln>
            <a:noFill/>
          </a:ln>
        </p:spPr>
      </p:pic>
      <p:pic>
        <p:nvPicPr>
          <p:cNvPr id="980" name="Google Shape;980;p33"/>
          <p:cNvPicPr preferRelativeResize="0"/>
          <p:nvPr/>
        </p:nvPicPr>
        <p:blipFill>
          <a:blip r:embed="rId5">
            <a:alphaModFix/>
          </a:blip>
          <a:stretch>
            <a:fillRect/>
          </a:stretch>
        </p:blipFill>
        <p:spPr>
          <a:xfrm>
            <a:off x="713400" y="1184875"/>
            <a:ext cx="4197101" cy="3416475"/>
          </a:xfrm>
          <a:prstGeom prst="rect">
            <a:avLst/>
          </a:prstGeom>
          <a:noFill/>
          <a:ln>
            <a:noFill/>
          </a:ln>
        </p:spPr>
      </p:pic>
      <p:pic>
        <p:nvPicPr>
          <p:cNvPr id="981" name="Google Shape;981;p33"/>
          <p:cNvPicPr preferRelativeResize="0"/>
          <p:nvPr/>
        </p:nvPicPr>
        <p:blipFill>
          <a:blip r:embed="rId6">
            <a:alphaModFix/>
          </a:blip>
          <a:stretch>
            <a:fillRect/>
          </a:stretch>
        </p:blipFill>
        <p:spPr>
          <a:xfrm>
            <a:off x="713400" y="1184850"/>
            <a:ext cx="4138400" cy="3416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5" name="Shape 985"/>
        <p:cNvGrpSpPr/>
        <p:nvPr/>
      </p:nvGrpSpPr>
      <p:grpSpPr>
        <a:xfrm>
          <a:off x="0" y="0"/>
          <a:ext cx="0" cy="0"/>
          <a:chOff x="0" y="0"/>
          <a:chExt cx="0" cy="0"/>
        </a:xfrm>
      </p:grpSpPr>
      <p:sp>
        <p:nvSpPr>
          <p:cNvPr id="986" name="Google Shape;986;p34"/>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Heavily Affected Artwork</a:t>
            </a:r>
            <a:endParaRPr/>
          </a:p>
        </p:txBody>
      </p:sp>
      <p:grpSp>
        <p:nvGrpSpPr>
          <p:cNvPr id="987" name="Google Shape;987;p34"/>
          <p:cNvGrpSpPr/>
          <p:nvPr/>
        </p:nvGrpSpPr>
        <p:grpSpPr>
          <a:xfrm>
            <a:off x="1543941" y="4379112"/>
            <a:ext cx="744312" cy="221985"/>
            <a:chOff x="8652775" y="883650"/>
            <a:chExt cx="120875" cy="36050"/>
          </a:xfrm>
        </p:grpSpPr>
        <p:sp>
          <p:nvSpPr>
            <p:cNvPr id="988" name="Google Shape;988;p3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4"/>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4"/>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4"/>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34"/>
          <p:cNvGrpSpPr/>
          <p:nvPr/>
        </p:nvGrpSpPr>
        <p:grpSpPr>
          <a:xfrm>
            <a:off x="4191929" y="4380950"/>
            <a:ext cx="760137" cy="218290"/>
            <a:chOff x="4191929" y="4380950"/>
            <a:chExt cx="760137" cy="218290"/>
          </a:xfrm>
        </p:grpSpPr>
        <p:sp>
          <p:nvSpPr>
            <p:cNvPr id="995" name="Google Shape;995;p34"/>
            <p:cNvSpPr/>
            <p:nvPr/>
          </p:nvSpPr>
          <p:spPr>
            <a:xfrm>
              <a:off x="4521180" y="4451544"/>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 name="Google Shape;996;p34"/>
            <p:cNvGrpSpPr/>
            <p:nvPr/>
          </p:nvGrpSpPr>
          <p:grpSpPr>
            <a:xfrm>
              <a:off x="4191929" y="4380950"/>
              <a:ext cx="234762" cy="218290"/>
              <a:chOff x="8652775" y="883650"/>
              <a:chExt cx="38125" cy="35450"/>
            </a:xfrm>
          </p:grpSpPr>
          <p:sp>
            <p:nvSpPr>
              <p:cNvPr id="997" name="Google Shape;997;p3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0" name="Google Shape;1000;p34"/>
          <p:cNvGrpSpPr/>
          <p:nvPr/>
        </p:nvGrpSpPr>
        <p:grpSpPr>
          <a:xfrm>
            <a:off x="7110691" y="4380963"/>
            <a:ext cx="234762" cy="218290"/>
            <a:chOff x="8652775" y="883650"/>
            <a:chExt cx="38125" cy="35450"/>
          </a:xfrm>
        </p:grpSpPr>
        <p:sp>
          <p:nvSpPr>
            <p:cNvPr id="1001" name="Google Shape;1001;p3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4"/>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34"/>
          <p:cNvGrpSpPr/>
          <p:nvPr/>
        </p:nvGrpSpPr>
        <p:grpSpPr>
          <a:xfrm>
            <a:off x="3188291" y="1617638"/>
            <a:ext cx="234762" cy="218290"/>
            <a:chOff x="8652775" y="883650"/>
            <a:chExt cx="38125" cy="35450"/>
          </a:xfrm>
        </p:grpSpPr>
        <p:sp>
          <p:nvSpPr>
            <p:cNvPr id="1006" name="Google Shape;1006;p3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34"/>
          <p:cNvGrpSpPr/>
          <p:nvPr/>
        </p:nvGrpSpPr>
        <p:grpSpPr>
          <a:xfrm>
            <a:off x="5679193" y="2320281"/>
            <a:ext cx="430885" cy="203666"/>
            <a:chOff x="8703675" y="886625"/>
            <a:chExt cx="69975" cy="33075"/>
          </a:xfrm>
        </p:grpSpPr>
        <p:sp>
          <p:nvSpPr>
            <p:cNvPr id="1010" name="Google Shape;1010;p34"/>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4"/>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34"/>
          <p:cNvGrpSpPr/>
          <p:nvPr/>
        </p:nvGrpSpPr>
        <p:grpSpPr>
          <a:xfrm>
            <a:off x="930016" y="2743157"/>
            <a:ext cx="234762" cy="218290"/>
            <a:chOff x="8652775" y="883650"/>
            <a:chExt cx="38125" cy="35450"/>
          </a:xfrm>
        </p:grpSpPr>
        <p:sp>
          <p:nvSpPr>
            <p:cNvPr id="1013" name="Google Shape;1013;p3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4"/>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 name="Google Shape;1017;p34"/>
          <p:cNvSpPr/>
          <p:nvPr/>
        </p:nvSpPr>
        <p:spPr>
          <a:xfrm>
            <a:off x="3681555" y="2813732"/>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 name="Google Shape;1018;p34"/>
          <p:cNvGrpSpPr/>
          <p:nvPr/>
        </p:nvGrpSpPr>
        <p:grpSpPr>
          <a:xfrm>
            <a:off x="6342141" y="2743150"/>
            <a:ext cx="234762" cy="218290"/>
            <a:chOff x="8652775" y="883650"/>
            <a:chExt cx="38125" cy="35450"/>
          </a:xfrm>
        </p:grpSpPr>
        <p:sp>
          <p:nvSpPr>
            <p:cNvPr id="1019" name="Google Shape;1019;p34"/>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4"/>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4"/>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22" name="Google Shape;1022;p34"/>
          <p:cNvPicPr preferRelativeResize="0"/>
          <p:nvPr/>
        </p:nvPicPr>
        <p:blipFill rotWithShape="1">
          <a:blip r:embed="rId3">
            <a:alphaModFix/>
          </a:blip>
          <a:srcRect b="4203" l="5834" r="8232" t="14184"/>
          <a:stretch/>
        </p:blipFill>
        <p:spPr>
          <a:xfrm>
            <a:off x="1624300" y="1183925"/>
            <a:ext cx="5895453" cy="31519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6" name="Shape 1026"/>
        <p:cNvGrpSpPr/>
        <p:nvPr/>
      </p:nvGrpSpPr>
      <p:grpSpPr>
        <a:xfrm>
          <a:off x="0" y="0"/>
          <a:ext cx="0" cy="0"/>
          <a:chOff x="0" y="0"/>
          <a:chExt cx="0" cy="0"/>
        </a:xfrm>
      </p:grpSpPr>
      <p:sp>
        <p:nvSpPr>
          <p:cNvPr id="1027" name="Google Shape;1027;p35"/>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Heavily Affected Artwork</a:t>
            </a:r>
            <a:endParaRPr/>
          </a:p>
        </p:txBody>
      </p:sp>
      <p:sp>
        <p:nvSpPr>
          <p:cNvPr id="1028" name="Google Shape;1028;p35"/>
          <p:cNvSpPr txBox="1"/>
          <p:nvPr>
            <p:ph idx="2" type="title"/>
          </p:nvPr>
        </p:nvSpPr>
        <p:spPr>
          <a:xfrm>
            <a:off x="713375" y="1538006"/>
            <a:ext cx="24054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Flag of Ukraine</a:t>
            </a:r>
            <a:endParaRPr/>
          </a:p>
        </p:txBody>
      </p:sp>
      <p:sp>
        <p:nvSpPr>
          <p:cNvPr id="1029" name="Google Shape;1029;p35"/>
          <p:cNvSpPr txBox="1"/>
          <p:nvPr>
            <p:ph idx="1" type="subTitle"/>
          </p:nvPr>
        </p:nvSpPr>
        <p:spPr>
          <a:xfrm>
            <a:off x="713375" y="2369300"/>
            <a:ext cx="2405400" cy="12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Flag of Ukraine located near the center was potentially covered up by Russian bots to diminish the war effort.</a:t>
            </a:r>
            <a:endParaRPr/>
          </a:p>
        </p:txBody>
      </p:sp>
      <p:sp>
        <p:nvSpPr>
          <p:cNvPr id="1030" name="Google Shape;1030;p35"/>
          <p:cNvSpPr txBox="1"/>
          <p:nvPr>
            <p:ph idx="3" type="title"/>
          </p:nvPr>
        </p:nvSpPr>
        <p:spPr>
          <a:xfrm>
            <a:off x="3369300" y="1395350"/>
            <a:ext cx="2405400" cy="111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Iranian Women’s Resistance</a:t>
            </a:r>
            <a:endParaRPr/>
          </a:p>
        </p:txBody>
      </p:sp>
      <p:sp>
        <p:nvSpPr>
          <p:cNvPr id="1031" name="Google Shape;1031;p35"/>
          <p:cNvSpPr txBox="1"/>
          <p:nvPr>
            <p:ph idx="4" type="subTitle"/>
          </p:nvPr>
        </p:nvSpPr>
        <p:spPr>
          <a:xfrm>
            <a:off x="3369375" y="2369300"/>
            <a:ext cx="2405400" cy="83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This symbol in the upper right was for the resistance movement brought against the Iranian government for the freedom of women in Iran. This artwork was also potentially covered up by Iranian bots for political purposes</a:t>
            </a:r>
            <a:endParaRPr sz="1200"/>
          </a:p>
        </p:txBody>
      </p:sp>
      <p:sp>
        <p:nvSpPr>
          <p:cNvPr id="1032" name="Google Shape;1032;p35"/>
          <p:cNvSpPr txBox="1"/>
          <p:nvPr>
            <p:ph idx="5" type="title"/>
          </p:nvPr>
        </p:nvSpPr>
        <p:spPr>
          <a:xfrm>
            <a:off x="6025222" y="1646850"/>
            <a:ext cx="2405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Flag of Portugal</a:t>
            </a:r>
            <a:endParaRPr/>
          </a:p>
        </p:txBody>
      </p:sp>
      <p:sp>
        <p:nvSpPr>
          <p:cNvPr id="1033" name="Google Shape;1033;p35"/>
          <p:cNvSpPr txBox="1"/>
          <p:nvPr>
            <p:ph idx="6" type="subTitle"/>
          </p:nvPr>
        </p:nvSpPr>
        <p:spPr>
          <a:xfrm>
            <a:off x="6025368" y="2156100"/>
            <a:ext cx="2405400" cy="83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 protest upcoming Reddit API restrictions, r/portugal initially did not participate. However, after some Portuguese streamers got involved, infighting </a:t>
            </a:r>
            <a:r>
              <a:rPr lang="en"/>
              <a:t>occurred, leading to a strange coverup by Portuguese bots.</a:t>
            </a:r>
            <a:r>
              <a:rPr lang="en"/>
              <a:t>  </a:t>
            </a:r>
            <a:endParaRPr/>
          </a:p>
        </p:txBody>
      </p:sp>
      <p:pic>
        <p:nvPicPr>
          <p:cNvPr id="1034" name="Google Shape;1034;p35"/>
          <p:cNvPicPr preferRelativeResize="0"/>
          <p:nvPr/>
        </p:nvPicPr>
        <p:blipFill>
          <a:blip r:embed="rId3">
            <a:alphaModFix/>
          </a:blip>
          <a:stretch>
            <a:fillRect/>
          </a:stretch>
        </p:blipFill>
        <p:spPr>
          <a:xfrm>
            <a:off x="765600" y="3656600"/>
            <a:ext cx="2300950" cy="891941"/>
          </a:xfrm>
          <a:prstGeom prst="rect">
            <a:avLst/>
          </a:prstGeom>
          <a:noFill/>
          <a:ln>
            <a:noFill/>
          </a:ln>
        </p:spPr>
      </p:pic>
      <p:pic>
        <p:nvPicPr>
          <p:cNvPr id="1035" name="Google Shape;1035;p35"/>
          <p:cNvPicPr preferRelativeResize="0"/>
          <p:nvPr/>
        </p:nvPicPr>
        <p:blipFill>
          <a:blip r:embed="rId4">
            <a:alphaModFix/>
          </a:blip>
          <a:stretch>
            <a:fillRect/>
          </a:stretch>
        </p:blipFill>
        <p:spPr>
          <a:xfrm>
            <a:off x="4013700" y="3989625"/>
            <a:ext cx="1116600" cy="1116600"/>
          </a:xfrm>
          <a:prstGeom prst="rect">
            <a:avLst/>
          </a:prstGeom>
          <a:noFill/>
          <a:ln>
            <a:noFill/>
          </a:ln>
        </p:spPr>
      </p:pic>
      <p:pic>
        <p:nvPicPr>
          <p:cNvPr id="1036" name="Google Shape;1036;p35"/>
          <p:cNvPicPr preferRelativeResize="0"/>
          <p:nvPr/>
        </p:nvPicPr>
        <p:blipFill>
          <a:blip r:embed="rId5">
            <a:alphaModFix/>
          </a:blip>
          <a:stretch>
            <a:fillRect/>
          </a:stretch>
        </p:blipFill>
        <p:spPr>
          <a:xfrm>
            <a:off x="6454987" y="4226525"/>
            <a:ext cx="1545875" cy="790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p36"/>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1042" name="Google Shape;1042;p36"/>
          <p:cNvSpPr txBox="1"/>
          <p:nvPr>
            <p:ph idx="2" type="title"/>
          </p:nvPr>
        </p:nvSpPr>
        <p:spPr>
          <a:xfrm>
            <a:off x="713400" y="3059975"/>
            <a:ext cx="2405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Bots</a:t>
            </a:r>
            <a:endParaRPr/>
          </a:p>
        </p:txBody>
      </p:sp>
      <p:sp>
        <p:nvSpPr>
          <p:cNvPr id="1043" name="Google Shape;1043;p36"/>
          <p:cNvSpPr txBox="1"/>
          <p:nvPr>
            <p:ph idx="1" type="subTitle"/>
          </p:nvPr>
        </p:nvSpPr>
        <p:spPr>
          <a:xfrm>
            <a:off x="713400" y="3489524"/>
            <a:ext cx="2405400" cy="83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Bots are very present within r/place and can make a big impact on artworks.</a:t>
            </a:r>
            <a:endParaRPr/>
          </a:p>
        </p:txBody>
      </p:sp>
      <p:sp>
        <p:nvSpPr>
          <p:cNvPr id="1044" name="Google Shape;1044;p36"/>
          <p:cNvSpPr txBox="1"/>
          <p:nvPr>
            <p:ph idx="3" type="title"/>
          </p:nvPr>
        </p:nvSpPr>
        <p:spPr>
          <a:xfrm>
            <a:off x="3369386" y="3059975"/>
            <a:ext cx="2405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Effects</a:t>
            </a:r>
            <a:endParaRPr/>
          </a:p>
        </p:txBody>
      </p:sp>
      <p:sp>
        <p:nvSpPr>
          <p:cNvPr id="1045" name="Google Shape;1045;p36"/>
          <p:cNvSpPr txBox="1"/>
          <p:nvPr>
            <p:ph idx="4" type="subTitle"/>
          </p:nvPr>
        </p:nvSpPr>
        <p:spPr>
          <a:xfrm>
            <a:off x="3369375" y="3489525"/>
            <a:ext cx="2405400" cy="83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Bots seem to target larger projects, particularly ones with nationalistic messages such as flags.</a:t>
            </a:r>
            <a:endParaRPr/>
          </a:p>
        </p:txBody>
      </p:sp>
      <p:sp>
        <p:nvSpPr>
          <p:cNvPr id="1046" name="Google Shape;1046;p36"/>
          <p:cNvSpPr txBox="1"/>
          <p:nvPr>
            <p:ph idx="5" type="title"/>
          </p:nvPr>
        </p:nvSpPr>
        <p:spPr>
          <a:xfrm>
            <a:off x="6025372" y="3059975"/>
            <a:ext cx="2405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1047" name="Google Shape;1047;p36"/>
          <p:cNvSpPr txBox="1"/>
          <p:nvPr>
            <p:ph idx="6" type="subTitle"/>
          </p:nvPr>
        </p:nvSpPr>
        <p:spPr>
          <a:xfrm>
            <a:off x="6025368" y="3489525"/>
            <a:ext cx="2405400" cy="83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Raise the time that it takes for a user to put in a new pixel. Do not allow newly created </a:t>
            </a:r>
            <a:r>
              <a:rPr lang="en"/>
              <a:t>accounts</a:t>
            </a:r>
            <a:r>
              <a:rPr lang="en"/>
              <a:t> to participate.</a:t>
            </a:r>
            <a:endParaRPr/>
          </a:p>
        </p:txBody>
      </p:sp>
      <p:grpSp>
        <p:nvGrpSpPr>
          <p:cNvPr id="1048" name="Google Shape;1048;p36"/>
          <p:cNvGrpSpPr/>
          <p:nvPr/>
        </p:nvGrpSpPr>
        <p:grpSpPr>
          <a:xfrm>
            <a:off x="1104981" y="1679737"/>
            <a:ext cx="1622240" cy="757444"/>
            <a:chOff x="583400" y="1583225"/>
            <a:chExt cx="508125" cy="237250"/>
          </a:xfrm>
        </p:grpSpPr>
        <p:sp>
          <p:nvSpPr>
            <p:cNvPr id="1049" name="Google Shape;1049;p36"/>
            <p:cNvSpPr/>
            <p:nvPr/>
          </p:nvSpPr>
          <p:spPr>
            <a:xfrm>
              <a:off x="583400" y="1583363"/>
              <a:ext cx="508125" cy="236975"/>
            </a:xfrm>
            <a:custGeom>
              <a:rect b="b" l="l" r="r" t="t"/>
              <a:pathLst>
                <a:path extrusionOk="0" h="9479" w="20325">
                  <a:moveTo>
                    <a:pt x="5644" y="1"/>
                  </a:moveTo>
                  <a:cubicBezTo>
                    <a:pt x="5037" y="1"/>
                    <a:pt x="4560" y="489"/>
                    <a:pt x="4560" y="1084"/>
                  </a:cubicBezTo>
                  <a:lnTo>
                    <a:pt x="4560" y="3001"/>
                  </a:lnTo>
                  <a:cubicBezTo>
                    <a:pt x="4310" y="3013"/>
                    <a:pt x="4120" y="3215"/>
                    <a:pt x="4120" y="3465"/>
                  </a:cubicBezTo>
                  <a:lnTo>
                    <a:pt x="4120" y="3954"/>
                  </a:lnTo>
                  <a:lnTo>
                    <a:pt x="3632" y="3954"/>
                  </a:lnTo>
                  <a:lnTo>
                    <a:pt x="3632" y="4287"/>
                  </a:lnTo>
                  <a:lnTo>
                    <a:pt x="2179" y="4287"/>
                  </a:lnTo>
                  <a:cubicBezTo>
                    <a:pt x="2036" y="3835"/>
                    <a:pt x="1620" y="3501"/>
                    <a:pt x="1108" y="3501"/>
                  </a:cubicBezTo>
                  <a:cubicBezTo>
                    <a:pt x="500" y="3501"/>
                    <a:pt x="0" y="4001"/>
                    <a:pt x="0" y="4608"/>
                  </a:cubicBezTo>
                  <a:cubicBezTo>
                    <a:pt x="0" y="5228"/>
                    <a:pt x="500" y="5728"/>
                    <a:pt x="1108" y="5728"/>
                  </a:cubicBezTo>
                  <a:cubicBezTo>
                    <a:pt x="1608" y="5728"/>
                    <a:pt x="2024" y="5406"/>
                    <a:pt x="2167" y="4954"/>
                  </a:cubicBezTo>
                  <a:lnTo>
                    <a:pt x="3632" y="4954"/>
                  </a:lnTo>
                  <a:lnTo>
                    <a:pt x="3632" y="5299"/>
                  </a:lnTo>
                  <a:lnTo>
                    <a:pt x="4120" y="5299"/>
                  </a:lnTo>
                  <a:lnTo>
                    <a:pt x="4120" y="5728"/>
                  </a:lnTo>
                  <a:cubicBezTo>
                    <a:pt x="4120" y="5978"/>
                    <a:pt x="4310" y="6180"/>
                    <a:pt x="4560" y="6192"/>
                  </a:cubicBezTo>
                  <a:lnTo>
                    <a:pt x="4560" y="8395"/>
                  </a:lnTo>
                  <a:cubicBezTo>
                    <a:pt x="4560" y="8990"/>
                    <a:pt x="5037" y="9478"/>
                    <a:pt x="5644" y="9478"/>
                  </a:cubicBezTo>
                  <a:lnTo>
                    <a:pt x="14657" y="9478"/>
                  </a:lnTo>
                  <a:cubicBezTo>
                    <a:pt x="15252" y="9478"/>
                    <a:pt x="15740" y="8990"/>
                    <a:pt x="15740" y="8395"/>
                  </a:cubicBezTo>
                  <a:lnTo>
                    <a:pt x="15740" y="6192"/>
                  </a:lnTo>
                  <a:cubicBezTo>
                    <a:pt x="16002" y="6192"/>
                    <a:pt x="16205" y="5990"/>
                    <a:pt x="16205" y="5728"/>
                  </a:cubicBezTo>
                  <a:lnTo>
                    <a:pt x="16205" y="5240"/>
                  </a:lnTo>
                  <a:lnTo>
                    <a:pt x="16693" y="5240"/>
                  </a:lnTo>
                  <a:lnTo>
                    <a:pt x="16693" y="4906"/>
                  </a:lnTo>
                  <a:lnTo>
                    <a:pt x="18145" y="4906"/>
                  </a:lnTo>
                  <a:cubicBezTo>
                    <a:pt x="18288" y="5359"/>
                    <a:pt x="18705" y="5692"/>
                    <a:pt x="19217" y="5692"/>
                  </a:cubicBezTo>
                  <a:cubicBezTo>
                    <a:pt x="19824" y="5692"/>
                    <a:pt x="20324" y="5192"/>
                    <a:pt x="20324" y="4573"/>
                  </a:cubicBezTo>
                  <a:cubicBezTo>
                    <a:pt x="20324" y="3966"/>
                    <a:pt x="19824" y="3465"/>
                    <a:pt x="19217" y="3465"/>
                  </a:cubicBezTo>
                  <a:cubicBezTo>
                    <a:pt x="18717" y="3465"/>
                    <a:pt x="18288" y="3787"/>
                    <a:pt x="18145" y="4239"/>
                  </a:cubicBezTo>
                  <a:lnTo>
                    <a:pt x="16693" y="4239"/>
                  </a:lnTo>
                  <a:lnTo>
                    <a:pt x="16693" y="3894"/>
                  </a:lnTo>
                  <a:lnTo>
                    <a:pt x="16205" y="3894"/>
                  </a:lnTo>
                  <a:lnTo>
                    <a:pt x="16205" y="3465"/>
                  </a:lnTo>
                  <a:cubicBezTo>
                    <a:pt x="16205" y="3204"/>
                    <a:pt x="16002" y="3001"/>
                    <a:pt x="15740" y="3001"/>
                  </a:cubicBezTo>
                  <a:lnTo>
                    <a:pt x="15740" y="1084"/>
                  </a:lnTo>
                  <a:cubicBezTo>
                    <a:pt x="15740" y="489"/>
                    <a:pt x="15252" y="1"/>
                    <a:pt x="14657" y="1"/>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36"/>
            <p:cNvGrpSpPr/>
            <p:nvPr/>
          </p:nvGrpSpPr>
          <p:grpSpPr>
            <a:xfrm>
              <a:off x="583400" y="1583225"/>
              <a:ext cx="508125" cy="237250"/>
              <a:chOff x="583400" y="-106425"/>
              <a:chExt cx="508125" cy="237250"/>
            </a:xfrm>
          </p:grpSpPr>
          <p:sp>
            <p:nvSpPr>
              <p:cNvPr id="1051" name="Google Shape;1051;p36"/>
              <p:cNvSpPr/>
              <p:nvPr/>
            </p:nvSpPr>
            <p:spPr>
              <a:xfrm>
                <a:off x="988500" y="-175"/>
                <a:ext cx="75325" cy="16100"/>
              </a:xfrm>
              <a:custGeom>
                <a:rect b="b" l="l" r="r" t="t"/>
                <a:pathLst>
                  <a:path extrusionOk="0" h="644" w="3013">
                    <a:moveTo>
                      <a:pt x="1" y="1"/>
                    </a:moveTo>
                    <a:lnTo>
                      <a:pt x="1" y="644"/>
                    </a:lnTo>
                    <a:lnTo>
                      <a:pt x="3013" y="644"/>
                    </a:lnTo>
                    <a:lnTo>
                      <a:pt x="30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6"/>
              <p:cNvSpPr/>
              <p:nvPr/>
            </p:nvSpPr>
            <p:spPr>
              <a:xfrm>
                <a:off x="976900" y="-9100"/>
                <a:ext cx="23825" cy="33675"/>
              </a:xfrm>
              <a:custGeom>
                <a:rect b="b" l="l" r="r" t="t"/>
                <a:pathLst>
                  <a:path extrusionOk="0" h="1347" w="953">
                    <a:moveTo>
                      <a:pt x="0" y="1"/>
                    </a:moveTo>
                    <a:lnTo>
                      <a:pt x="0" y="1346"/>
                    </a:lnTo>
                    <a:lnTo>
                      <a:pt x="953" y="1346"/>
                    </a:lnTo>
                    <a:lnTo>
                      <a:pt x="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6"/>
              <p:cNvSpPr/>
              <p:nvPr/>
            </p:nvSpPr>
            <p:spPr>
              <a:xfrm>
                <a:off x="965275" y="-31425"/>
                <a:ext cx="23250" cy="79800"/>
              </a:xfrm>
              <a:custGeom>
                <a:rect b="b" l="l" r="r" t="t"/>
                <a:pathLst>
                  <a:path extrusionOk="0" h="3192" w="930">
                    <a:moveTo>
                      <a:pt x="465" y="1"/>
                    </a:moveTo>
                    <a:cubicBezTo>
                      <a:pt x="215" y="1"/>
                      <a:pt x="1" y="215"/>
                      <a:pt x="1" y="465"/>
                    </a:cubicBezTo>
                    <a:lnTo>
                      <a:pt x="1" y="2739"/>
                    </a:lnTo>
                    <a:cubicBezTo>
                      <a:pt x="1" y="2989"/>
                      <a:pt x="215" y="3192"/>
                      <a:pt x="465" y="3192"/>
                    </a:cubicBezTo>
                    <a:cubicBezTo>
                      <a:pt x="727" y="3192"/>
                      <a:pt x="930" y="2989"/>
                      <a:pt x="930" y="2739"/>
                    </a:cubicBezTo>
                    <a:lnTo>
                      <a:pt x="930" y="465"/>
                    </a:lnTo>
                    <a:cubicBezTo>
                      <a:pt x="930" y="215"/>
                      <a:pt x="727"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6"/>
              <p:cNvSpPr/>
              <p:nvPr/>
            </p:nvSpPr>
            <p:spPr>
              <a:xfrm>
                <a:off x="1035825" y="-19825"/>
                <a:ext cx="55700" cy="55700"/>
              </a:xfrm>
              <a:custGeom>
                <a:rect b="b" l="l" r="r" t="t"/>
                <a:pathLst>
                  <a:path extrusionOk="0" h="2228" w="2228">
                    <a:moveTo>
                      <a:pt x="1120" y="1"/>
                    </a:moveTo>
                    <a:cubicBezTo>
                      <a:pt x="501" y="1"/>
                      <a:pt x="1" y="501"/>
                      <a:pt x="1" y="1120"/>
                    </a:cubicBezTo>
                    <a:cubicBezTo>
                      <a:pt x="1" y="1727"/>
                      <a:pt x="501" y="2227"/>
                      <a:pt x="1120" y="2227"/>
                    </a:cubicBezTo>
                    <a:cubicBezTo>
                      <a:pt x="1727" y="2227"/>
                      <a:pt x="2227" y="1727"/>
                      <a:pt x="2227" y="1120"/>
                    </a:cubicBezTo>
                    <a:cubicBezTo>
                      <a:pt x="2227" y="501"/>
                      <a:pt x="1727" y="1"/>
                      <a:pt x="1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6"/>
              <p:cNvSpPr/>
              <p:nvPr/>
            </p:nvSpPr>
            <p:spPr>
              <a:xfrm>
                <a:off x="611075" y="1325"/>
                <a:ext cx="75325" cy="16100"/>
              </a:xfrm>
              <a:custGeom>
                <a:rect b="b" l="l" r="r" t="t"/>
                <a:pathLst>
                  <a:path extrusionOk="0" h="644" w="3013">
                    <a:moveTo>
                      <a:pt x="1" y="0"/>
                    </a:moveTo>
                    <a:lnTo>
                      <a:pt x="1" y="643"/>
                    </a:lnTo>
                    <a:lnTo>
                      <a:pt x="3013" y="643"/>
                    </a:lnTo>
                    <a:lnTo>
                      <a:pt x="30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6"/>
              <p:cNvSpPr/>
              <p:nvPr/>
            </p:nvSpPr>
            <p:spPr>
              <a:xfrm>
                <a:off x="674175" y="-7300"/>
                <a:ext cx="23850" cy="33350"/>
              </a:xfrm>
              <a:custGeom>
                <a:rect b="b" l="l" r="r" t="t"/>
                <a:pathLst>
                  <a:path extrusionOk="0" h="1334" w="954">
                    <a:moveTo>
                      <a:pt x="1" y="0"/>
                    </a:moveTo>
                    <a:lnTo>
                      <a:pt x="1" y="1334"/>
                    </a:lnTo>
                    <a:lnTo>
                      <a:pt x="953" y="1334"/>
                    </a:lnTo>
                    <a:lnTo>
                      <a:pt x="9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6"/>
              <p:cNvSpPr/>
              <p:nvPr/>
            </p:nvSpPr>
            <p:spPr>
              <a:xfrm>
                <a:off x="686375" y="-31425"/>
                <a:ext cx="23250" cy="79800"/>
              </a:xfrm>
              <a:custGeom>
                <a:rect b="b" l="l" r="r" t="t"/>
                <a:pathLst>
                  <a:path extrusionOk="0" h="3192" w="930">
                    <a:moveTo>
                      <a:pt x="465" y="1"/>
                    </a:moveTo>
                    <a:cubicBezTo>
                      <a:pt x="203" y="1"/>
                      <a:pt x="1" y="215"/>
                      <a:pt x="1" y="465"/>
                    </a:cubicBezTo>
                    <a:lnTo>
                      <a:pt x="1" y="2739"/>
                    </a:lnTo>
                    <a:cubicBezTo>
                      <a:pt x="1" y="2989"/>
                      <a:pt x="203" y="3192"/>
                      <a:pt x="465" y="3192"/>
                    </a:cubicBezTo>
                    <a:cubicBezTo>
                      <a:pt x="715" y="3192"/>
                      <a:pt x="930" y="2989"/>
                      <a:pt x="930" y="2739"/>
                    </a:cubicBezTo>
                    <a:lnTo>
                      <a:pt x="930" y="465"/>
                    </a:lnTo>
                    <a:cubicBezTo>
                      <a:pt x="930" y="215"/>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6"/>
              <p:cNvSpPr/>
              <p:nvPr/>
            </p:nvSpPr>
            <p:spPr>
              <a:xfrm>
                <a:off x="583400" y="-18925"/>
                <a:ext cx="55675" cy="55700"/>
              </a:xfrm>
              <a:custGeom>
                <a:rect b="b" l="l" r="r" t="t"/>
                <a:pathLst>
                  <a:path extrusionOk="0" h="2228" w="2227">
                    <a:moveTo>
                      <a:pt x="1119" y="1"/>
                    </a:moveTo>
                    <a:cubicBezTo>
                      <a:pt x="500" y="1"/>
                      <a:pt x="0" y="501"/>
                      <a:pt x="0" y="1120"/>
                    </a:cubicBezTo>
                    <a:cubicBezTo>
                      <a:pt x="0" y="1739"/>
                      <a:pt x="500" y="2227"/>
                      <a:pt x="1119" y="2227"/>
                    </a:cubicBezTo>
                    <a:cubicBezTo>
                      <a:pt x="1727" y="2227"/>
                      <a:pt x="2227" y="1727"/>
                      <a:pt x="2227" y="1120"/>
                    </a:cubicBezTo>
                    <a:cubicBezTo>
                      <a:pt x="2227" y="501"/>
                      <a:pt x="1727" y="1"/>
                      <a:pt x="11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6"/>
              <p:cNvSpPr/>
              <p:nvPr/>
            </p:nvSpPr>
            <p:spPr>
              <a:xfrm>
                <a:off x="697400" y="-106425"/>
                <a:ext cx="279525" cy="237250"/>
              </a:xfrm>
              <a:custGeom>
                <a:rect b="b" l="l" r="r" t="t"/>
                <a:pathLst>
                  <a:path extrusionOk="0" h="9490" w="11181">
                    <a:moveTo>
                      <a:pt x="1084" y="0"/>
                    </a:moveTo>
                    <a:cubicBezTo>
                      <a:pt x="489" y="0"/>
                      <a:pt x="0" y="488"/>
                      <a:pt x="0" y="1096"/>
                    </a:cubicBezTo>
                    <a:lnTo>
                      <a:pt x="0" y="8394"/>
                    </a:lnTo>
                    <a:cubicBezTo>
                      <a:pt x="0" y="9001"/>
                      <a:pt x="489" y="9490"/>
                      <a:pt x="1084" y="9490"/>
                    </a:cubicBezTo>
                    <a:lnTo>
                      <a:pt x="10097" y="9490"/>
                    </a:lnTo>
                    <a:cubicBezTo>
                      <a:pt x="10692" y="9490"/>
                      <a:pt x="11180" y="9001"/>
                      <a:pt x="11180" y="8394"/>
                    </a:cubicBezTo>
                    <a:lnTo>
                      <a:pt x="11180" y="1096"/>
                    </a:lnTo>
                    <a:cubicBezTo>
                      <a:pt x="11180" y="488"/>
                      <a:pt x="10692" y="0"/>
                      <a:pt x="100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6"/>
              <p:cNvSpPr/>
              <p:nvPr/>
            </p:nvSpPr>
            <p:spPr>
              <a:xfrm>
                <a:off x="723000" y="33175"/>
                <a:ext cx="228325" cy="72050"/>
              </a:xfrm>
              <a:custGeom>
                <a:rect b="b" l="l" r="r" t="t"/>
                <a:pathLst>
                  <a:path extrusionOk="0" h="2882" w="9133">
                    <a:moveTo>
                      <a:pt x="1381" y="0"/>
                    </a:moveTo>
                    <a:cubicBezTo>
                      <a:pt x="619" y="0"/>
                      <a:pt x="0" y="655"/>
                      <a:pt x="0" y="1441"/>
                    </a:cubicBezTo>
                    <a:cubicBezTo>
                      <a:pt x="0" y="2239"/>
                      <a:pt x="619" y="2882"/>
                      <a:pt x="1381" y="2882"/>
                    </a:cubicBezTo>
                    <a:lnTo>
                      <a:pt x="7739" y="2882"/>
                    </a:lnTo>
                    <a:cubicBezTo>
                      <a:pt x="8513" y="2882"/>
                      <a:pt x="9132" y="2239"/>
                      <a:pt x="9132" y="1441"/>
                    </a:cubicBezTo>
                    <a:cubicBezTo>
                      <a:pt x="9132" y="643"/>
                      <a:pt x="8513" y="0"/>
                      <a:pt x="77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6"/>
              <p:cNvSpPr/>
              <p:nvPr/>
            </p:nvSpPr>
            <p:spPr>
              <a:xfrm>
                <a:off x="750650" y="-48825"/>
                <a:ext cx="65525" cy="58175"/>
              </a:xfrm>
              <a:custGeom>
                <a:rect b="b" l="l" r="r" t="t"/>
                <a:pathLst>
                  <a:path extrusionOk="0" h="2327" w="2621">
                    <a:moveTo>
                      <a:pt x="489" y="1"/>
                    </a:moveTo>
                    <a:cubicBezTo>
                      <a:pt x="230" y="1"/>
                      <a:pt x="1" y="339"/>
                      <a:pt x="240" y="578"/>
                    </a:cubicBezTo>
                    <a:cubicBezTo>
                      <a:pt x="787" y="1125"/>
                      <a:pt x="1335" y="1697"/>
                      <a:pt x="1895" y="2233"/>
                    </a:cubicBezTo>
                    <a:cubicBezTo>
                      <a:pt x="1966" y="2299"/>
                      <a:pt x="2046" y="2327"/>
                      <a:pt x="2122" y="2327"/>
                    </a:cubicBezTo>
                    <a:cubicBezTo>
                      <a:pt x="2389" y="2327"/>
                      <a:pt x="2621" y="1988"/>
                      <a:pt x="2371" y="1756"/>
                    </a:cubicBezTo>
                    <a:cubicBezTo>
                      <a:pt x="1811" y="1221"/>
                      <a:pt x="1264" y="649"/>
                      <a:pt x="716" y="101"/>
                    </a:cubicBezTo>
                    <a:cubicBezTo>
                      <a:pt x="645" y="31"/>
                      <a:pt x="566" y="1"/>
                      <a:pt x="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6"/>
              <p:cNvSpPr/>
              <p:nvPr/>
            </p:nvSpPr>
            <p:spPr>
              <a:xfrm>
                <a:off x="750375" y="-48825"/>
                <a:ext cx="65525" cy="58175"/>
              </a:xfrm>
              <a:custGeom>
                <a:rect b="b" l="l" r="r" t="t"/>
                <a:pathLst>
                  <a:path extrusionOk="0" h="2327" w="2621">
                    <a:moveTo>
                      <a:pt x="2133" y="1"/>
                    </a:moveTo>
                    <a:cubicBezTo>
                      <a:pt x="2056" y="1"/>
                      <a:pt x="1976" y="31"/>
                      <a:pt x="1906" y="101"/>
                    </a:cubicBezTo>
                    <a:cubicBezTo>
                      <a:pt x="1358" y="649"/>
                      <a:pt x="810" y="1221"/>
                      <a:pt x="251" y="1756"/>
                    </a:cubicBezTo>
                    <a:cubicBezTo>
                      <a:pt x="1" y="1988"/>
                      <a:pt x="240" y="2327"/>
                      <a:pt x="504" y="2327"/>
                    </a:cubicBezTo>
                    <a:cubicBezTo>
                      <a:pt x="580" y="2327"/>
                      <a:pt x="658" y="2299"/>
                      <a:pt x="727" y="2233"/>
                    </a:cubicBezTo>
                    <a:cubicBezTo>
                      <a:pt x="1287" y="1697"/>
                      <a:pt x="1834" y="1125"/>
                      <a:pt x="2382" y="578"/>
                    </a:cubicBezTo>
                    <a:cubicBezTo>
                      <a:pt x="2621" y="339"/>
                      <a:pt x="2392" y="1"/>
                      <a:pt x="2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6"/>
              <p:cNvSpPr/>
              <p:nvPr/>
            </p:nvSpPr>
            <p:spPr>
              <a:xfrm>
                <a:off x="854550" y="-48825"/>
                <a:ext cx="65525" cy="58175"/>
              </a:xfrm>
              <a:custGeom>
                <a:rect b="b" l="l" r="r" t="t"/>
                <a:pathLst>
                  <a:path extrusionOk="0" h="2327" w="2621">
                    <a:moveTo>
                      <a:pt x="488" y="1"/>
                    </a:moveTo>
                    <a:cubicBezTo>
                      <a:pt x="229" y="1"/>
                      <a:pt x="0" y="339"/>
                      <a:pt x="239" y="578"/>
                    </a:cubicBezTo>
                    <a:cubicBezTo>
                      <a:pt x="787" y="1125"/>
                      <a:pt x="1334" y="1697"/>
                      <a:pt x="1894" y="2233"/>
                    </a:cubicBezTo>
                    <a:cubicBezTo>
                      <a:pt x="1963" y="2299"/>
                      <a:pt x="2041" y="2327"/>
                      <a:pt x="2117" y="2327"/>
                    </a:cubicBezTo>
                    <a:cubicBezTo>
                      <a:pt x="2381" y="2327"/>
                      <a:pt x="2620" y="1988"/>
                      <a:pt x="2370" y="1756"/>
                    </a:cubicBezTo>
                    <a:cubicBezTo>
                      <a:pt x="1811" y="1221"/>
                      <a:pt x="1263" y="649"/>
                      <a:pt x="715" y="101"/>
                    </a:cubicBezTo>
                    <a:cubicBezTo>
                      <a:pt x="644" y="31"/>
                      <a:pt x="565" y="1"/>
                      <a:pt x="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6"/>
              <p:cNvSpPr/>
              <p:nvPr/>
            </p:nvSpPr>
            <p:spPr>
              <a:xfrm>
                <a:off x="854275" y="-48825"/>
                <a:ext cx="65500" cy="58175"/>
              </a:xfrm>
              <a:custGeom>
                <a:rect b="b" l="l" r="r" t="t"/>
                <a:pathLst>
                  <a:path extrusionOk="0" h="2327" w="2620">
                    <a:moveTo>
                      <a:pt x="2132" y="1"/>
                    </a:moveTo>
                    <a:cubicBezTo>
                      <a:pt x="2055" y="1"/>
                      <a:pt x="1976" y="31"/>
                      <a:pt x="1905" y="101"/>
                    </a:cubicBezTo>
                    <a:cubicBezTo>
                      <a:pt x="1357" y="649"/>
                      <a:pt x="810" y="1221"/>
                      <a:pt x="250" y="1756"/>
                    </a:cubicBezTo>
                    <a:cubicBezTo>
                      <a:pt x="0" y="1988"/>
                      <a:pt x="239" y="2327"/>
                      <a:pt x="504" y="2327"/>
                    </a:cubicBezTo>
                    <a:cubicBezTo>
                      <a:pt x="579" y="2327"/>
                      <a:pt x="657" y="2299"/>
                      <a:pt x="726" y="2233"/>
                    </a:cubicBezTo>
                    <a:cubicBezTo>
                      <a:pt x="1286" y="1697"/>
                      <a:pt x="1834" y="1125"/>
                      <a:pt x="2381" y="578"/>
                    </a:cubicBezTo>
                    <a:cubicBezTo>
                      <a:pt x="2620" y="339"/>
                      <a:pt x="2391" y="1"/>
                      <a:pt x="2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6"/>
              <p:cNvSpPr/>
              <p:nvPr/>
            </p:nvSpPr>
            <p:spPr>
              <a:xfrm>
                <a:off x="734900" y="42700"/>
                <a:ext cx="28000" cy="53000"/>
              </a:xfrm>
              <a:custGeom>
                <a:rect b="b" l="l" r="r" t="t"/>
                <a:pathLst>
                  <a:path extrusionOk="0" h="2120" w="1120">
                    <a:moveTo>
                      <a:pt x="1060" y="0"/>
                    </a:moveTo>
                    <a:cubicBezTo>
                      <a:pt x="477" y="0"/>
                      <a:pt x="1" y="477"/>
                      <a:pt x="1" y="1060"/>
                    </a:cubicBezTo>
                    <a:cubicBezTo>
                      <a:pt x="1" y="1643"/>
                      <a:pt x="477" y="2120"/>
                      <a:pt x="1060" y="2120"/>
                    </a:cubicBezTo>
                    <a:lnTo>
                      <a:pt x="1120" y="2120"/>
                    </a:lnTo>
                    <a:lnTo>
                      <a:pt x="112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6"/>
              <p:cNvSpPr/>
              <p:nvPr/>
            </p:nvSpPr>
            <p:spPr>
              <a:xfrm>
                <a:off x="762875" y="42700"/>
                <a:ext cx="37225" cy="53000"/>
              </a:xfrm>
              <a:custGeom>
                <a:rect b="b" l="l" r="r" t="t"/>
                <a:pathLst>
                  <a:path extrusionOk="0" h="2120" w="1489">
                    <a:moveTo>
                      <a:pt x="1" y="0"/>
                    </a:moveTo>
                    <a:lnTo>
                      <a:pt x="1" y="2120"/>
                    </a:lnTo>
                    <a:lnTo>
                      <a:pt x="1489" y="2120"/>
                    </a:lnTo>
                    <a:lnTo>
                      <a:pt x="1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6"/>
              <p:cNvSpPr/>
              <p:nvPr/>
            </p:nvSpPr>
            <p:spPr>
              <a:xfrm>
                <a:off x="800100" y="42700"/>
                <a:ext cx="37225" cy="53000"/>
              </a:xfrm>
              <a:custGeom>
                <a:rect b="b" l="l" r="r" t="t"/>
                <a:pathLst>
                  <a:path extrusionOk="0" h="2120" w="1489">
                    <a:moveTo>
                      <a:pt x="0" y="0"/>
                    </a:moveTo>
                    <a:lnTo>
                      <a:pt x="0" y="2120"/>
                    </a:lnTo>
                    <a:lnTo>
                      <a:pt x="1488" y="2120"/>
                    </a:lnTo>
                    <a:lnTo>
                      <a:pt x="148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6"/>
              <p:cNvSpPr/>
              <p:nvPr/>
            </p:nvSpPr>
            <p:spPr>
              <a:xfrm>
                <a:off x="874200" y="42700"/>
                <a:ext cx="37225" cy="53000"/>
              </a:xfrm>
              <a:custGeom>
                <a:rect b="b" l="l" r="r" t="t"/>
                <a:pathLst>
                  <a:path extrusionOk="0" h="2120" w="1489">
                    <a:moveTo>
                      <a:pt x="1" y="0"/>
                    </a:moveTo>
                    <a:lnTo>
                      <a:pt x="1" y="2120"/>
                    </a:lnTo>
                    <a:lnTo>
                      <a:pt x="1489" y="2120"/>
                    </a:lnTo>
                    <a:lnTo>
                      <a:pt x="148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6"/>
              <p:cNvSpPr/>
              <p:nvPr/>
            </p:nvSpPr>
            <p:spPr>
              <a:xfrm>
                <a:off x="911400" y="42700"/>
                <a:ext cx="28025" cy="53000"/>
              </a:xfrm>
              <a:custGeom>
                <a:rect b="b" l="l" r="r" t="t"/>
                <a:pathLst>
                  <a:path extrusionOk="0" h="2120" w="1121">
                    <a:moveTo>
                      <a:pt x="1" y="0"/>
                    </a:moveTo>
                    <a:lnTo>
                      <a:pt x="1" y="2120"/>
                    </a:lnTo>
                    <a:lnTo>
                      <a:pt x="60" y="2120"/>
                    </a:lnTo>
                    <a:cubicBezTo>
                      <a:pt x="644" y="2120"/>
                      <a:pt x="1120" y="1643"/>
                      <a:pt x="1120" y="1060"/>
                    </a:cubicBezTo>
                    <a:cubicBezTo>
                      <a:pt x="1120" y="477"/>
                      <a:pt x="644"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6"/>
              <p:cNvSpPr/>
              <p:nvPr/>
            </p:nvSpPr>
            <p:spPr>
              <a:xfrm>
                <a:off x="837300" y="42700"/>
                <a:ext cx="36925" cy="53000"/>
              </a:xfrm>
              <a:custGeom>
                <a:rect b="b" l="l" r="r" t="t"/>
                <a:pathLst>
                  <a:path extrusionOk="0" h="2120" w="1477">
                    <a:moveTo>
                      <a:pt x="0" y="0"/>
                    </a:moveTo>
                    <a:lnTo>
                      <a:pt x="0" y="2120"/>
                    </a:lnTo>
                    <a:lnTo>
                      <a:pt x="1477" y="2120"/>
                    </a:lnTo>
                    <a:lnTo>
                      <a:pt x="14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1" name="Google Shape;1071;p36"/>
          <p:cNvGrpSpPr/>
          <p:nvPr/>
        </p:nvGrpSpPr>
        <p:grpSpPr>
          <a:xfrm>
            <a:off x="4046025" y="1446836"/>
            <a:ext cx="1052121" cy="990345"/>
            <a:chOff x="3685713" y="4288888"/>
            <a:chExt cx="329550" cy="310200"/>
          </a:xfrm>
        </p:grpSpPr>
        <p:sp>
          <p:nvSpPr>
            <p:cNvPr id="1072" name="Google Shape;1072;p36"/>
            <p:cNvSpPr/>
            <p:nvPr/>
          </p:nvSpPr>
          <p:spPr>
            <a:xfrm>
              <a:off x="3685713" y="4288888"/>
              <a:ext cx="329550" cy="310200"/>
            </a:xfrm>
            <a:custGeom>
              <a:rect b="b" l="l" r="r" t="t"/>
              <a:pathLst>
                <a:path extrusionOk="0" h="12408" w="13182">
                  <a:moveTo>
                    <a:pt x="6740" y="1"/>
                  </a:moveTo>
                  <a:cubicBezTo>
                    <a:pt x="6430" y="1"/>
                    <a:pt x="6168" y="263"/>
                    <a:pt x="6168" y="572"/>
                  </a:cubicBezTo>
                  <a:cubicBezTo>
                    <a:pt x="6168" y="834"/>
                    <a:pt x="6347" y="1049"/>
                    <a:pt x="6597" y="1120"/>
                  </a:cubicBezTo>
                  <a:lnTo>
                    <a:pt x="6585" y="1120"/>
                  </a:lnTo>
                  <a:lnTo>
                    <a:pt x="6585" y="2787"/>
                  </a:lnTo>
                  <a:cubicBezTo>
                    <a:pt x="5704" y="2846"/>
                    <a:pt x="4990" y="3430"/>
                    <a:pt x="4763" y="4192"/>
                  </a:cubicBezTo>
                  <a:lnTo>
                    <a:pt x="2692" y="4192"/>
                  </a:lnTo>
                  <a:cubicBezTo>
                    <a:pt x="1858" y="4192"/>
                    <a:pt x="1180" y="4930"/>
                    <a:pt x="1180" y="5847"/>
                  </a:cubicBezTo>
                  <a:lnTo>
                    <a:pt x="1180" y="6561"/>
                  </a:lnTo>
                  <a:cubicBezTo>
                    <a:pt x="1144" y="6549"/>
                    <a:pt x="1108" y="6549"/>
                    <a:pt x="1061" y="6549"/>
                  </a:cubicBezTo>
                  <a:cubicBezTo>
                    <a:pt x="799" y="6549"/>
                    <a:pt x="584" y="6764"/>
                    <a:pt x="584" y="7025"/>
                  </a:cubicBezTo>
                  <a:lnTo>
                    <a:pt x="584" y="7156"/>
                  </a:lnTo>
                  <a:lnTo>
                    <a:pt x="572" y="7156"/>
                  </a:lnTo>
                  <a:cubicBezTo>
                    <a:pt x="251" y="7156"/>
                    <a:pt x="1" y="7406"/>
                    <a:pt x="1" y="7728"/>
                  </a:cubicBezTo>
                  <a:cubicBezTo>
                    <a:pt x="1" y="8049"/>
                    <a:pt x="251" y="8299"/>
                    <a:pt x="572" y="8299"/>
                  </a:cubicBezTo>
                  <a:lnTo>
                    <a:pt x="584" y="8299"/>
                  </a:lnTo>
                  <a:lnTo>
                    <a:pt x="584" y="8418"/>
                  </a:lnTo>
                  <a:cubicBezTo>
                    <a:pt x="584" y="8692"/>
                    <a:pt x="799" y="8907"/>
                    <a:pt x="1061" y="8907"/>
                  </a:cubicBezTo>
                  <a:cubicBezTo>
                    <a:pt x="1108" y="8907"/>
                    <a:pt x="1144" y="8895"/>
                    <a:pt x="1180" y="8895"/>
                  </a:cubicBezTo>
                  <a:lnTo>
                    <a:pt x="1180" y="10038"/>
                  </a:lnTo>
                  <a:cubicBezTo>
                    <a:pt x="1180" y="10157"/>
                    <a:pt x="1191" y="10276"/>
                    <a:pt x="1215" y="10383"/>
                  </a:cubicBezTo>
                  <a:cubicBezTo>
                    <a:pt x="668" y="10395"/>
                    <a:pt x="227" y="10847"/>
                    <a:pt x="227" y="11395"/>
                  </a:cubicBezTo>
                  <a:cubicBezTo>
                    <a:pt x="227" y="11955"/>
                    <a:pt x="680" y="12407"/>
                    <a:pt x="1227" y="12407"/>
                  </a:cubicBezTo>
                  <a:lnTo>
                    <a:pt x="11943" y="12407"/>
                  </a:lnTo>
                  <a:cubicBezTo>
                    <a:pt x="12502" y="12407"/>
                    <a:pt x="12955" y="11955"/>
                    <a:pt x="12955" y="11395"/>
                  </a:cubicBezTo>
                  <a:cubicBezTo>
                    <a:pt x="12955" y="10847"/>
                    <a:pt x="12502" y="10395"/>
                    <a:pt x="11955" y="10383"/>
                  </a:cubicBezTo>
                  <a:cubicBezTo>
                    <a:pt x="11979" y="10276"/>
                    <a:pt x="11990" y="10157"/>
                    <a:pt x="11990" y="10038"/>
                  </a:cubicBezTo>
                  <a:lnTo>
                    <a:pt x="11990" y="8883"/>
                  </a:lnTo>
                  <a:cubicBezTo>
                    <a:pt x="12026" y="8895"/>
                    <a:pt x="12074" y="8907"/>
                    <a:pt x="12110" y="8907"/>
                  </a:cubicBezTo>
                  <a:cubicBezTo>
                    <a:pt x="12383" y="8907"/>
                    <a:pt x="12598" y="8692"/>
                    <a:pt x="12598" y="8418"/>
                  </a:cubicBezTo>
                  <a:lnTo>
                    <a:pt x="12598" y="8299"/>
                  </a:lnTo>
                  <a:lnTo>
                    <a:pt x="12610" y="8299"/>
                  </a:lnTo>
                  <a:cubicBezTo>
                    <a:pt x="12919" y="8299"/>
                    <a:pt x="13181" y="8037"/>
                    <a:pt x="13181" y="7728"/>
                  </a:cubicBezTo>
                  <a:cubicBezTo>
                    <a:pt x="13181" y="7406"/>
                    <a:pt x="12919" y="7156"/>
                    <a:pt x="12610" y="7156"/>
                  </a:cubicBezTo>
                  <a:lnTo>
                    <a:pt x="12598" y="7156"/>
                  </a:lnTo>
                  <a:lnTo>
                    <a:pt x="12598" y="7025"/>
                  </a:lnTo>
                  <a:cubicBezTo>
                    <a:pt x="12598" y="6764"/>
                    <a:pt x="12371" y="6549"/>
                    <a:pt x="12110" y="6549"/>
                  </a:cubicBezTo>
                  <a:cubicBezTo>
                    <a:pt x="12062" y="6549"/>
                    <a:pt x="12026" y="6549"/>
                    <a:pt x="11990" y="6561"/>
                  </a:cubicBezTo>
                  <a:lnTo>
                    <a:pt x="11990" y="5847"/>
                  </a:lnTo>
                  <a:cubicBezTo>
                    <a:pt x="11990" y="4930"/>
                    <a:pt x="11312" y="4192"/>
                    <a:pt x="10490" y="4192"/>
                  </a:cubicBezTo>
                  <a:lnTo>
                    <a:pt x="8716" y="4192"/>
                  </a:lnTo>
                  <a:cubicBezTo>
                    <a:pt x="8490" y="3430"/>
                    <a:pt x="7776" y="2846"/>
                    <a:pt x="6895" y="2787"/>
                  </a:cubicBezTo>
                  <a:lnTo>
                    <a:pt x="6895" y="1120"/>
                  </a:lnTo>
                  <a:lnTo>
                    <a:pt x="6883" y="1120"/>
                  </a:lnTo>
                  <a:cubicBezTo>
                    <a:pt x="7133" y="1060"/>
                    <a:pt x="7311" y="834"/>
                    <a:pt x="7311" y="572"/>
                  </a:cubicBezTo>
                  <a:cubicBezTo>
                    <a:pt x="7311" y="263"/>
                    <a:pt x="7049" y="1"/>
                    <a:pt x="6740" y="1"/>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 name="Google Shape;1073;p36"/>
            <p:cNvGrpSpPr/>
            <p:nvPr/>
          </p:nvGrpSpPr>
          <p:grpSpPr>
            <a:xfrm>
              <a:off x="3685713" y="4289050"/>
              <a:ext cx="329550" cy="309875"/>
              <a:chOff x="3816825" y="4572725"/>
              <a:chExt cx="329550" cy="309875"/>
            </a:xfrm>
          </p:grpSpPr>
          <p:sp>
            <p:nvSpPr>
              <p:cNvPr id="1074" name="Google Shape;1074;p36"/>
              <p:cNvSpPr/>
              <p:nvPr/>
            </p:nvSpPr>
            <p:spPr>
              <a:xfrm>
                <a:off x="3816825" y="4751300"/>
                <a:ext cx="28600" cy="28600"/>
              </a:xfrm>
              <a:custGeom>
                <a:rect b="b" l="l" r="r" t="t"/>
                <a:pathLst>
                  <a:path extrusionOk="0" h="1144" w="1144">
                    <a:moveTo>
                      <a:pt x="572" y="1"/>
                    </a:moveTo>
                    <a:cubicBezTo>
                      <a:pt x="251" y="1"/>
                      <a:pt x="1" y="263"/>
                      <a:pt x="1" y="572"/>
                    </a:cubicBezTo>
                    <a:cubicBezTo>
                      <a:pt x="1" y="894"/>
                      <a:pt x="251" y="1144"/>
                      <a:pt x="572" y="1144"/>
                    </a:cubicBezTo>
                    <a:cubicBezTo>
                      <a:pt x="882" y="1144"/>
                      <a:pt x="1144" y="894"/>
                      <a:pt x="1144" y="572"/>
                    </a:cubicBezTo>
                    <a:cubicBezTo>
                      <a:pt x="1144" y="263"/>
                      <a:pt x="882" y="1"/>
                      <a:pt x="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6"/>
              <p:cNvSpPr/>
              <p:nvPr/>
            </p:nvSpPr>
            <p:spPr>
              <a:xfrm>
                <a:off x="3981450" y="4600400"/>
                <a:ext cx="7750" cy="113125"/>
              </a:xfrm>
              <a:custGeom>
                <a:rect b="b" l="l" r="r" t="t"/>
                <a:pathLst>
                  <a:path extrusionOk="0" h="4525" w="310">
                    <a:moveTo>
                      <a:pt x="0" y="0"/>
                    </a:moveTo>
                    <a:lnTo>
                      <a:pt x="0" y="4525"/>
                    </a:lnTo>
                    <a:lnTo>
                      <a:pt x="310" y="4525"/>
                    </a:lnTo>
                    <a:lnTo>
                      <a:pt x="3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6"/>
              <p:cNvSpPr/>
              <p:nvPr/>
            </p:nvSpPr>
            <p:spPr>
              <a:xfrm>
                <a:off x="3933825" y="4642075"/>
                <a:ext cx="103000" cy="48525"/>
              </a:xfrm>
              <a:custGeom>
                <a:rect b="b" l="l" r="r" t="t"/>
                <a:pathLst>
                  <a:path extrusionOk="0" h="1941" w="4120">
                    <a:moveTo>
                      <a:pt x="2060" y="0"/>
                    </a:moveTo>
                    <a:cubicBezTo>
                      <a:pt x="917" y="0"/>
                      <a:pt x="0" y="869"/>
                      <a:pt x="0" y="1941"/>
                    </a:cubicBezTo>
                    <a:lnTo>
                      <a:pt x="4120" y="1941"/>
                    </a:lnTo>
                    <a:cubicBezTo>
                      <a:pt x="4120" y="869"/>
                      <a:pt x="3191" y="0"/>
                      <a:pt x="2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6"/>
              <p:cNvSpPr/>
              <p:nvPr/>
            </p:nvSpPr>
            <p:spPr>
              <a:xfrm>
                <a:off x="3831425" y="4736125"/>
                <a:ext cx="24125" cy="59250"/>
              </a:xfrm>
              <a:custGeom>
                <a:rect b="b" l="l" r="r" t="t"/>
                <a:pathLst>
                  <a:path extrusionOk="0" h="2370" w="965">
                    <a:moveTo>
                      <a:pt x="477" y="1"/>
                    </a:moveTo>
                    <a:cubicBezTo>
                      <a:pt x="215" y="1"/>
                      <a:pt x="0" y="227"/>
                      <a:pt x="0" y="489"/>
                    </a:cubicBezTo>
                    <a:lnTo>
                      <a:pt x="0" y="1882"/>
                    </a:lnTo>
                    <a:cubicBezTo>
                      <a:pt x="0" y="2144"/>
                      <a:pt x="215" y="2370"/>
                      <a:pt x="477" y="2370"/>
                    </a:cubicBezTo>
                    <a:cubicBezTo>
                      <a:pt x="750" y="2370"/>
                      <a:pt x="965" y="2144"/>
                      <a:pt x="965" y="1882"/>
                    </a:cubicBezTo>
                    <a:lnTo>
                      <a:pt x="965" y="489"/>
                    </a:lnTo>
                    <a:cubicBezTo>
                      <a:pt x="965" y="215"/>
                      <a:pt x="750"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6"/>
              <p:cNvSpPr/>
              <p:nvPr/>
            </p:nvSpPr>
            <p:spPr>
              <a:xfrm>
                <a:off x="4117475" y="4751300"/>
                <a:ext cx="28900" cy="28600"/>
              </a:xfrm>
              <a:custGeom>
                <a:rect b="b" l="l" r="r" t="t"/>
                <a:pathLst>
                  <a:path extrusionOk="0" h="1144" w="1156">
                    <a:moveTo>
                      <a:pt x="584" y="1"/>
                    </a:moveTo>
                    <a:cubicBezTo>
                      <a:pt x="262" y="1"/>
                      <a:pt x="0" y="263"/>
                      <a:pt x="0" y="572"/>
                    </a:cubicBezTo>
                    <a:cubicBezTo>
                      <a:pt x="0" y="894"/>
                      <a:pt x="262" y="1144"/>
                      <a:pt x="584" y="1144"/>
                    </a:cubicBezTo>
                    <a:cubicBezTo>
                      <a:pt x="893" y="1144"/>
                      <a:pt x="1155" y="894"/>
                      <a:pt x="1155" y="572"/>
                    </a:cubicBezTo>
                    <a:cubicBezTo>
                      <a:pt x="1155" y="263"/>
                      <a:pt x="893" y="1"/>
                      <a:pt x="5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6"/>
              <p:cNvSpPr/>
              <p:nvPr/>
            </p:nvSpPr>
            <p:spPr>
              <a:xfrm>
                <a:off x="4107350" y="4736125"/>
                <a:ext cx="24425" cy="59250"/>
              </a:xfrm>
              <a:custGeom>
                <a:rect b="b" l="l" r="r" t="t"/>
                <a:pathLst>
                  <a:path extrusionOk="0" h="2370" w="977">
                    <a:moveTo>
                      <a:pt x="489" y="1"/>
                    </a:moveTo>
                    <a:cubicBezTo>
                      <a:pt x="227" y="1"/>
                      <a:pt x="0" y="215"/>
                      <a:pt x="0" y="489"/>
                    </a:cubicBezTo>
                    <a:lnTo>
                      <a:pt x="0" y="1882"/>
                    </a:lnTo>
                    <a:cubicBezTo>
                      <a:pt x="0" y="2144"/>
                      <a:pt x="215" y="2370"/>
                      <a:pt x="489" y="2370"/>
                    </a:cubicBezTo>
                    <a:cubicBezTo>
                      <a:pt x="750" y="2370"/>
                      <a:pt x="977" y="2144"/>
                      <a:pt x="977" y="1882"/>
                    </a:cubicBezTo>
                    <a:lnTo>
                      <a:pt x="977" y="489"/>
                    </a:lnTo>
                    <a:cubicBezTo>
                      <a:pt x="977" y="227"/>
                      <a:pt x="750" y="1"/>
                      <a:pt x="4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6"/>
              <p:cNvSpPr/>
              <p:nvPr/>
            </p:nvSpPr>
            <p:spPr>
              <a:xfrm>
                <a:off x="3846300" y="4677500"/>
                <a:ext cx="270300" cy="187550"/>
              </a:xfrm>
              <a:custGeom>
                <a:rect b="b" l="l" r="r" t="t"/>
                <a:pathLst>
                  <a:path extrusionOk="0" h="7502" w="10812">
                    <a:moveTo>
                      <a:pt x="1513" y="0"/>
                    </a:moveTo>
                    <a:cubicBezTo>
                      <a:pt x="679" y="0"/>
                      <a:pt x="1" y="738"/>
                      <a:pt x="1" y="1655"/>
                    </a:cubicBezTo>
                    <a:lnTo>
                      <a:pt x="1" y="5846"/>
                    </a:lnTo>
                    <a:cubicBezTo>
                      <a:pt x="1" y="6763"/>
                      <a:pt x="679" y="7501"/>
                      <a:pt x="1513" y="7501"/>
                    </a:cubicBezTo>
                    <a:lnTo>
                      <a:pt x="9311" y="7501"/>
                    </a:lnTo>
                    <a:cubicBezTo>
                      <a:pt x="10133" y="7501"/>
                      <a:pt x="10811" y="6763"/>
                      <a:pt x="10811" y="5846"/>
                    </a:cubicBezTo>
                    <a:lnTo>
                      <a:pt x="10811" y="1655"/>
                    </a:lnTo>
                    <a:cubicBezTo>
                      <a:pt x="10811" y="738"/>
                      <a:pt x="10133" y="0"/>
                      <a:pt x="93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6"/>
              <p:cNvSpPr/>
              <p:nvPr/>
            </p:nvSpPr>
            <p:spPr>
              <a:xfrm>
                <a:off x="3822500" y="4832275"/>
                <a:ext cx="317900" cy="50325"/>
              </a:xfrm>
              <a:custGeom>
                <a:rect b="b" l="l" r="r" t="t"/>
                <a:pathLst>
                  <a:path extrusionOk="0" h="2013" w="12716">
                    <a:moveTo>
                      <a:pt x="1000" y="0"/>
                    </a:moveTo>
                    <a:cubicBezTo>
                      <a:pt x="453" y="0"/>
                      <a:pt x="0" y="453"/>
                      <a:pt x="0" y="1012"/>
                    </a:cubicBezTo>
                    <a:cubicBezTo>
                      <a:pt x="0" y="1560"/>
                      <a:pt x="453" y="2013"/>
                      <a:pt x="1000" y="2013"/>
                    </a:cubicBezTo>
                    <a:lnTo>
                      <a:pt x="11716" y="2013"/>
                    </a:lnTo>
                    <a:cubicBezTo>
                      <a:pt x="12275" y="2013"/>
                      <a:pt x="12716" y="1560"/>
                      <a:pt x="12716" y="1012"/>
                    </a:cubicBezTo>
                    <a:cubicBezTo>
                      <a:pt x="12716" y="453"/>
                      <a:pt x="12264" y="0"/>
                      <a:pt x="117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6"/>
              <p:cNvSpPr/>
              <p:nvPr/>
            </p:nvSpPr>
            <p:spPr>
              <a:xfrm>
                <a:off x="3912975" y="4719325"/>
                <a:ext cx="42600" cy="38100"/>
              </a:xfrm>
              <a:custGeom>
                <a:rect b="b" l="l" r="r" t="t"/>
                <a:pathLst>
                  <a:path extrusionOk="0" h="1524" w="1704">
                    <a:moveTo>
                      <a:pt x="848" y="1"/>
                    </a:moveTo>
                    <a:cubicBezTo>
                      <a:pt x="673" y="1"/>
                      <a:pt x="497" y="61"/>
                      <a:pt x="358" y="184"/>
                    </a:cubicBezTo>
                    <a:cubicBezTo>
                      <a:pt x="36" y="458"/>
                      <a:pt x="1" y="946"/>
                      <a:pt x="274" y="1256"/>
                    </a:cubicBezTo>
                    <a:cubicBezTo>
                      <a:pt x="425" y="1433"/>
                      <a:pt x="640" y="1523"/>
                      <a:pt x="855" y="1523"/>
                    </a:cubicBezTo>
                    <a:cubicBezTo>
                      <a:pt x="1031" y="1523"/>
                      <a:pt x="1207" y="1463"/>
                      <a:pt x="1346" y="1339"/>
                    </a:cubicBezTo>
                    <a:cubicBezTo>
                      <a:pt x="1667" y="1054"/>
                      <a:pt x="1703" y="577"/>
                      <a:pt x="1429" y="268"/>
                    </a:cubicBezTo>
                    <a:cubicBezTo>
                      <a:pt x="1279" y="91"/>
                      <a:pt x="1063" y="1"/>
                      <a:pt x="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6"/>
              <p:cNvSpPr/>
              <p:nvPr/>
            </p:nvSpPr>
            <p:spPr>
              <a:xfrm>
                <a:off x="4005250" y="4719325"/>
                <a:ext cx="42600" cy="38100"/>
              </a:xfrm>
              <a:custGeom>
                <a:rect b="b" l="l" r="r" t="t"/>
                <a:pathLst>
                  <a:path extrusionOk="0" h="1524" w="1704">
                    <a:moveTo>
                      <a:pt x="853" y="1"/>
                    </a:moveTo>
                    <a:cubicBezTo>
                      <a:pt x="678" y="1"/>
                      <a:pt x="502" y="61"/>
                      <a:pt x="358" y="184"/>
                    </a:cubicBezTo>
                    <a:cubicBezTo>
                      <a:pt x="36" y="458"/>
                      <a:pt x="1" y="946"/>
                      <a:pt x="286" y="1256"/>
                    </a:cubicBezTo>
                    <a:cubicBezTo>
                      <a:pt x="437" y="1433"/>
                      <a:pt x="649" y="1523"/>
                      <a:pt x="862" y="1523"/>
                    </a:cubicBezTo>
                    <a:cubicBezTo>
                      <a:pt x="1037" y="1523"/>
                      <a:pt x="1213" y="1463"/>
                      <a:pt x="1358" y="1339"/>
                    </a:cubicBezTo>
                    <a:cubicBezTo>
                      <a:pt x="1667" y="1054"/>
                      <a:pt x="1703" y="577"/>
                      <a:pt x="1429" y="268"/>
                    </a:cubicBezTo>
                    <a:cubicBezTo>
                      <a:pt x="1279" y="91"/>
                      <a:pt x="1067" y="1"/>
                      <a:pt x="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6"/>
              <p:cNvSpPr/>
              <p:nvPr/>
            </p:nvSpPr>
            <p:spPr>
              <a:xfrm>
                <a:off x="3971025" y="4572725"/>
                <a:ext cx="28600" cy="28300"/>
              </a:xfrm>
              <a:custGeom>
                <a:rect b="b" l="l" r="r" t="t"/>
                <a:pathLst>
                  <a:path extrusionOk="0" h="1132" w="1144">
                    <a:moveTo>
                      <a:pt x="572" y="0"/>
                    </a:moveTo>
                    <a:cubicBezTo>
                      <a:pt x="250" y="0"/>
                      <a:pt x="0" y="250"/>
                      <a:pt x="0" y="560"/>
                    </a:cubicBezTo>
                    <a:cubicBezTo>
                      <a:pt x="0" y="881"/>
                      <a:pt x="250" y="1131"/>
                      <a:pt x="572" y="1131"/>
                    </a:cubicBezTo>
                    <a:cubicBezTo>
                      <a:pt x="881" y="1131"/>
                      <a:pt x="1143" y="881"/>
                      <a:pt x="1143" y="560"/>
                    </a:cubicBezTo>
                    <a:cubicBezTo>
                      <a:pt x="1143" y="250"/>
                      <a:pt x="881" y="0"/>
                      <a:pt x="5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6"/>
              <p:cNvSpPr/>
              <p:nvPr/>
            </p:nvSpPr>
            <p:spPr>
              <a:xfrm>
                <a:off x="3932325" y="4776025"/>
                <a:ext cx="96175" cy="25900"/>
              </a:xfrm>
              <a:custGeom>
                <a:rect b="b" l="l" r="r" t="t"/>
                <a:pathLst>
                  <a:path extrusionOk="0" h="1036" w="3847">
                    <a:moveTo>
                      <a:pt x="489" y="0"/>
                    </a:moveTo>
                    <a:cubicBezTo>
                      <a:pt x="215" y="0"/>
                      <a:pt x="0" y="226"/>
                      <a:pt x="0" y="488"/>
                    </a:cubicBezTo>
                    <a:lnTo>
                      <a:pt x="0" y="560"/>
                    </a:lnTo>
                    <a:cubicBezTo>
                      <a:pt x="0" y="822"/>
                      <a:pt x="215" y="1036"/>
                      <a:pt x="489" y="1036"/>
                    </a:cubicBezTo>
                    <a:lnTo>
                      <a:pt x="3370" y="1036"/>
                    </a:lnTo>
                    <a:cubicBezTo>
                      <a:pt x="3632" y="1036"/>
                      <a:pt x="3846" y="822"/>
                      <a:pt x="3846" y="560"/>
                    </a:cubicBezTo>
                    <a:lnTo>
                      <a:pt x="3846" y="488"/>
                    </a:lnTo>
                    <a:cubicBezTo>
                      <a:pt x="3846" y="214"/>
                      <a:pt x="3632" y="0"/>
                      <a:pt x="3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6"/>
              <p:cNvSpPr/>
              <p:nvPr/>
            </p:nvSpPr>
            <p:spPr>
              <a:xfrm>
                <a:off x="3941250" y="4785825"/>
                <a:ext cx="78300" cy="6275"/>
              </a:xfrm>
              <a:custGeom>
                <a:rect b="b" l="l" r="r" t="t"/>
                <a:pathLst>
                  <a:path extrusionOk="0" h="251" w="3132">
                    <a:moveTo>
                      <a:pt x="132" y="1"/>
                    </a:moveTo>
                    <a:cubicBezTo>
                      <a:pt x="60" y="1"/>
                      <a:pt x="1" y="61"/>
                      <a:pt x="1" y="132"/>
                    </a:cubicBezTo>
                    <a:cubicBezTo>
                      <a:pt x="1" y="203"/>
                      <a:pt x="60" y="251"/>
                      <a:pt x="132" y="251"/>
                    </a:cubicBezTo>
                    <a:lnTo>
                      <a:pt x="3001" y="251"/>
                    </a:lnTo>
                    <a:cubicBezTo>
                      <a:pt x="3072" y="251"/>
                      <a:pt x="3132" y="203"/>
                      <a:pt x="3132" y="132"/>
                    </a:cubicBezTo>
                    <a:cubicBezTo>
                      <a:pt x="3132" y="61"/>
                      <a:pt x="3072" y="1"/>
                      <a:pt x="30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6"/>
              <p:cNvSpPr/>
              <p:nvPr/>
            </p:nvSpPr>
            <p:spPr>
              <a:xfrm>
                <a:off x="3868625" y="4851925"/>
                <a:ext cx="13725" cy="14000"/>
              </a:xfrm>
              <a:custGeom>
                <a:rect b="b" l="l" r="r" t="t"/>
                <a:pathLst>
                  <a:path extrusionOk="0" h="560" w="549">
                    <a:moveTo>
                      <a:pt x="274" y="0"/>
                    </a:moveTo>
                    <a:cubicBezTo>
                      <a:pt x="120" y="0"/>
                      <a:pt x="1" y="131"/>
                      <a:pt x="1" y="274"/>
                    </a:cubicBezTo>
                    <a:cubicBezTo>
                      <a:pt x="1"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6"/>
              <p:cNvSpPr/>
              <p:nvPr/>
            </p:nvSpPr>
            <p:spPr>
              <a:xfrm>
                <a:off x="3898700" y="4851925"/>
                <a:ext cx="14000" cy="14000"/>
              </a:xfrm>
              <a:custGeom>
                <a:rect b="b" l="l" r="r" t="t"/>
                <a:pathLst>
                  <a:path extrusionOk="0" h="560" w="56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6"/>
              <p:cNvSpPr/>
              <p:nvPr/>
            </p:nvSpPr>
            <p:spPr>
              <a:xfrm>
                <a:off x="3929050" y="4851925"/>
                <a:ext cx="13725" cy="14000"/>
              </a:xfrm>
              <a:custGeom>
                <a:rect b="b" l="l" r="r" t="t"/>
                <a:pathLst>
                  <a:path extrusionOk="0" h="560" w="549">
                    <a:moveTo>
                      <a:pt x="274" y="0"/>
                    </a:moveTo>
                    <a:cubicBezTo>
                      <a:pt x="120" y="0"/>
                      <a:pt x="1" y="131"/>
                      <a:pt x="1" y="274"/>
                    </a:cubicBezTo>
                    <a:cubicBezTo>
                      <a:pt x="1"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a:off x="3959125" y="4851925"/>
                <a:ext cx="14000" cy="14000"/>
              </a:xfrm>
              <a:custGeom>
                <a:rect b="b" l="l" r="r" t="t"/>
                <a:pathLst>
                  <a:path extrusionOk="0" h="560" w="56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6"/>
              <p:cNvSpPr/>
              <p:nvPr/>
            </p:nvSpPr>
            <p:spPr>
              <a:xfrm>
                <a:off x="3989475" y="4851925"/>
                <a:ext cx="13725" cy="14000"/>
              </a:xfrm>
              <a:custGeom>
                <a:rect b="b" l="l" r="r" t="t"/>
                <a:pathLst>
                  <a:path extrusionOk="0" h="560" w="549">
                    <a:moveTo>
                      <a:pt x="274" y="0"/>
                    </a:moveTo>
                    <a:cubicBezTo>
                      <a:pt x="120" y="0"/>
                      <a:pt x="0" y="131"/>
                      <a:pt x="0" y="274"/>
                    </a:cubicBezTo>
                    <a:cubicBezTo>
                      <a:pt x="0"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6"/>
              <p:cNvSpPr/>
              <p:nvPr/>
            </p:nvSpPr>
            <p:spPr>
              <a:xfrm>
                <a:off x="4019550" y="4851925"/>
                <a:ext cx="14000" cy="14000"/>
              </a:xfrm>
              <a:custGeom>
                <a:rect b="b" l="l" r="r" t="t"/>
                <a:pathLst>
                  <a:path extrusionOk="0" h="560" w="560">
                    <a:moveTo>
                      <a:pt x="286" y="0"/>
                    </a:moveTo>
                    <a:cubicBezTo>
                      <a:pt x="131" y="0"/>
                      <a:pt x="0" y="131"/>
                      <a:pt x="0" y="274"/>
                    </a:cubicBezTo>
                    <a:cubicBezTo>
                      <a:pt x="0" y="429"/>
                      <a:pt x="131" y="560"/>
                      <a:pt x="286" y="560"/>
                    </a:cubicBezTo>
                    <a:cubicBezTo>
                      <a:pt x="441" y="560"/>
                      <a:pt x="560" y="429"/>
                      <a:pt x="560" y="274"/>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6"/>
              <p:cNvSpPr/>
              <p:nvPr/>
            </p:nvSpPr>
            <p:spPr>
              <a:xfrm>
                <a:off x="4049900" y="4851925"/>
                <a:ext cx="13725" cy="14000"/>
              </a:xfrm>
              <a:custGeom>
                <a:rect b="b" l="l" r="r" t="t"/>
                <a:pathLst>
                  <a:path extrusionOk="0" h="560" w="549">
                    <a:moveTo>
                      <a:pt x="274" y="0"/>
                    </a:moveTo>
                    <a:cubicBezTo>
                      <a:pt x="120" y="0"/>
                      <a:pt x="0" y="131"/>
                      <a:pt x="0" y="274"/>
                    </a:cubicBezTo>
                    <a:cubicBezTo>
                      <a:pt x="0" y="429"/>
                      <a:pt x="120" y="560"/>
                      <a:pt x="274" y="560"/>
                    </a:cubicBezTo>
                    <a:cubicBezTo>
                      <a:pt x="429" y="560"/>
                      <a:pt x="548" y="429"/>
                      <a:pt x="548" y="274"/>
                    </a:cubicBezTo>
                    <a:cubicBezTo>
                      <a:pt x="548"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6"/>
              <p:cNvSpPr/>
              <p:nvPr/>
            </p:nvSpPr>
            <p:spPr>
              <a:xfrm>
                <a:off x="4079950" y="4851925"/>
                <a:ext cx="14025" cy="14000"/>
              </a:xfrm>
              <a:custGeom>
                <a:rect b="b" l="l" r="r" t="t"/>
                <a:pathLst>
                  <a:path extrusionOk="0" h="560" w="561">
                    <a:moveTo>
                      <a:pt x="287" y="0"/>
                    </a:moveTo>
                    <a:cubicBezTo>
                      <a:pt x="132" y="0"/>
                      <a:pt x="1" y="131"/>
                      <a:pt x="1" y="274"/>
                    </a:cubicBezTo>
                    <a:cubicBezTo>
                      <a:pt x="1" y="429"/>
                      <a:pt x="132" y="560"/>
                      <a:pt x="287" y="560"/>
                    </a:cubicBezTo>
                    <a:cubicBezTo>
                      <a:pt x="442" y="560"/>
                      <a:pt x="561" y="429"/>
                      <a:pt x="561" y="274"/>
                    </a:cubicBezTo>
                    <a:cubicBezTo>
                      <a:pt x="561" y="131"/>
                      <a:pt x="442" y="0"/>
                      <a:pt x="2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5" name="Google Shape;1095;p36"/>
          <p:cNvGrpSpPr/>
          <p:nvPr/>
        </p:nvGrpSpPr>
        <p:grpSpPr>
          <a:xfrm>
            <a:off x="6691117" y="1529605"/>
            <a:ext cx="1073911" cy="907576"/>
            <a:chOff x="4380300" y="4287850"/>
            <a:chExt cx="336375" cy="284275"/>
          </a:xfrm>
        </p:grpSpPr>
        <p:sp>
          <p:nvSpPr>
            <p:cNvPr id="1096" name="Google Shape;1096;p36"/>
            <p:cNvSpPr/>
            <p:nvPr/>
          </p:nvSpPr>
          <p:spPr>
            <a:xfrm>
              <a:off x="4380300" y="4287850"/>
              <a:ext cx="336375" cy="284275"/>
            </a:xfrm>
            <a:custGeom>
              <a:rect b="b" l="l" r="r" t="t"/>
              <a:pathLst>
                <a:path extrusionOk="0" h="11371" w="13455">
                  <a:moveTo>
                    <a:pt x="6656" y="0"/>
                  </a:moveTo>
                  <a:cubicBezTo>
                    <a:pt x="6513" y="0"/>
                    <a:pt x="6394" y="119"/>
                    <a:pt x="6394" y="262"/>
                  </a:cubicBezTo>
                  <a:cubicBezTo>
                    <a:pt x="6394" y="369"/>
                    <a:pt x="6442" y="453"/>
                    <a:pt x="6525" y="500"/>
                  </a:cubicBezTo>
                  <a:lnTo>
                    <a:pt x="6525" y="1012"/>
                  </a:lnTo>
                  <a:cubicBezTo>
                    <a:pt x="6418" y="1060"/>
                    <a:pt x="6335" y="1179"/>
                    <a:pt x="6335" y="1310"/>
                  </a:cubicBezTo>
                  <a:cubicBezTo>
                    <a:pt x="6335" y="1453"/>
                    <a:pt x="6418" y="1560"/>
                    <a:pt x="6525" y="1619"/>
                  </a:cubicBezTo>
                  <a:lnTo>
                    <a:pt x="6525" y="2131"/>
                  </a:lnTo>
                  <a:cubicBezTo>
                    <a:pt x="6346" y="2179"/>
                    <a:pt x="6215" y="2346"/>
                    <a:pt x="6215" y="2548"/>
                  </a:cubicBezTo>
                  <a:cubicBezTo>
                    <a:pt x="6215" y="2739"/>
                    <a:pt x="6346" y="2905"/>
                    <a:pt x="6525" y="2965"/>
                  </a:cubicBezTo>
                  <a:lnTo>
                    <a:pt x="6525" y="3429"/>
                  </a:lnTo>
                  <a:lnTo>
                    <a:pt x="6215" y="3429"/>
                  </a:lnTo>
                  <a:cubicBezTo>
                    <a:pt x="6049" y="3429"/>
                    <a:pt x="5918" y="3560"/>
                    <a:pt x="5918" y="3739"/>
                  </a:cubicBezTo>
                  <a:cubicBezTo>
                    <a:pt x="5918" y="3858"/>
                    <a:pt x="5977" y="3953"/>
                    <a:pt x="6084" y="4001"/>
                  </a:cubicBezTo>
                  <a:cubicBezTo>
                    <a:pt x="3060" y="4334"/>
                    <a:pt x="667" y="7013"/>
                    <a:pt x="417" y="10370"/>
                  </a:cubicBezTo>
                  <a:cubicBezTo>
                    <a:pt x="191" y="10370"/>
                    <a:pt x="0" y="10549"/>
                    <a:pt x="0" y="10775"/>
                  </a:cubicBezTo>
                  <a:lnTo>
                    <a:pt x="0" y="10966"/>
                  </a:lnTo>
                  <a:cubicBezTo>
                    <a:pt x="0" y="11192"/>
                    <a:pt x="179" y="11371"/>
                    <a:pt x="417" y="11371"/>
                  </a:cubicBezTo>
                  <a:lnTo>
                    <a:pt x="13050" y="11371"/>
                  </a:lnTo>
                  <a:cubicBezTo>
                    <a:pt x="13276" y="11371"/>
                    <a:pt x="13454" y="11192"/>
                    <a:pt x="13454" y="10966"/>
                  </a:cubicBezTo>
                  <a:lnTo>
                    <a:pt x="13454" y="10775"/>
                  </a:lnTo>
                  <a:cubicBezTo>
                    <a:pt x="13454" y="10549"/>
                    <a:pt x="13276" y="10370"/>
                    <a:pt x="13050" y="10370"/>
                  </a:cubicBezTo>
                  <a:lnTo>
                    <a:pt x="13002" y="10370"/>
                  </a:lnTo>
                  <a:cubicBezTo>
                    <a:pt x="12740" y="6977"/>
                    <a:pt x="10311" y="4286"/>
                    <a:pt x="7251" y="4001"/>
                  </a:cubicBezTo>
                  <a:cubicBezTo>
                    <a:pt x="7347" y="3941"/>
                    <a:pt x="7406" y="3846"/>
                    <a:pt x="7406" y="3739"/>
                  </a:cubicBezTo>
                  <a:cubicBezTo>
                    <a:pt x="7406" y="3560"/>
                    <a:pt x="7263" y="3429"/>
                    <a:pt x="7097" y="3429"/>
                  </a:cubicBezTo>
                  <a:lnTo>
                    <a:pt x="6787" y="3429"/>
                  </a:lnTo>
                  <a:lnTo>
                    <a:pt x="6787" y="2965"/>
                  </a:lnTo>
                  <a:cubicBezTo>
                    <a:pt x="6966" y="2905"/>
                    <a:pt x="7097" y="2739"/>
                    <a:pt x="7097" y="2548"/>
                  </a:cubicBezTo>
                  <a:cubicBezTo>
                    <a:pt x="7097" y="2346"/>
                    <a:pt x="6966" y="2179"/>
                    <a:pt x="6787" y="2131"/>
                  </a:cubicBezTo>
                  <a:lnTo>
                    <a:pt x="6787" y="1619"/>
                  </a:lnTo>
                  <a:cubicBezTo>
                    <a:pt x="6906" y="1560"/>
                    <a:pt x="6989" y="1453"/>
                    <a:pt x="6989" y="1310"/>
                  </a:cubicBezTo>
                  <a:cubicBezTo>
                    <a:pt x="6989" y="1179"/>
                    <a:pt x="6906" y="1060"/>
                    <a:pt x="6787" y="1012"/>
                  </a:cubicBezTo>
                  <a:lnTo>
                    <a:pt x="6787" y="500"/>
                  </a:lnTo>
                  <a:cubicBezTo>
                    <a:pt x="6870" y="453"/>
                    <a:pt x="6930" y="369"/>
                    <a:pt x="6930" y="262"/>
                  </a:cubicBezTo>
                  <a:cubicBezTo>
                    <a:pt x="6930" y="119"/>
                    <a:pt x="6811" y="0"/>
                    <a:pt x="6656"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 name="Google Shape;1097;p36"/>
            <p:cNvGrpSpPr/>
            <p:nvPr/>
          </p:nvGrpSpPr>
          <p:grpSpPr>
            <a:xfrm>
              <a:off x="4380300" y="4287850"/>
              <a:ext cx="336375" cy="284275"/>
              <a:chOff x="4380300" y="4571525"/>
              <a:chExt cx="336375" cy="284275"/>
            </a:xfrm>
          </p:grpSpPr>
          <p:sp>
            <p:nvSpPr>
              <p:cNvPr id="1098" name="Google Shape;1098;p36"/>
              <p:cNvSpPr/>
              <p:nvPr/>
            </p:nvSpPr>
            <p:spPr>
              <a:xfrm>
                <a:off x="4543425" y="4576875"/>
                <a:ext cx="6550" cy="141725"/>
              </a:xfrm>
              <a:custGeom>
                <a:rect b="b" l="l" r="r" t="t"/>
                <a:pathLst>
                  <a:path extrusionOk="0" h="5669" w="262">
                    <a:moveTo>
                      <a:pt x="0" y="1"/>
                    </a:moveTo>
                    <a:lnTo>
                      <a:pt x="0" y="5668"/>
                    </a:lnTo>
                    <a:lnTo>
                      <a:pt x="262" y="5668"/>
                    </a:lnTo>
                    <a:lnTo>
                      <a:pt x="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6"/>
              <p:cNvSpPr/>
              <p:nvPr/>
            </p:nvSpPr>
            <p:spPr>
              <a:xfrm>
                <a:off x="4390125" y="4670950"/>
                <a:ext cx="315825" cy="174750"/>
              </a:xfrm>
              <a:custGeom>
                <a:rect b="b" l="l" r="r" t="t"/>
                <a:pathLst>
                  <a:path extrusionOk="0" h="6990" w="12633">
                    <a:moveTo>
                      <a:pt x="6311" y="0"/>
                    </a:moveTo>
                    <a:cubicBezTo>
                      <a:pt x="2822" y="0"/>
                      <a:pt x="0" y="3132"/>
                      <a:pt x="0" y="6989"/>
                    </a:cubicBezTo>
                    <a:lnTo>
                      <a:pt x="12633" y="6989"/>
                    </a:lnTo>
                    <a:cubicBezTo>
                      <a:pt x="12633" y="3132"/>
                      <a:pt x="9811" y="0"/>
                      <a:pt x="63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6"/>
              <p:cNvSpPr/>
              <p:nvPr/>
            </p:nvSpPr>
            <p:spPr>
              <a:xfrm>
                <a:off x="4535675" y="4624200"/>
                <a:ext cx="22050" cy="22050"/>
              </a:xfrm>
              <a:custGeom>
                <a:rect b="b" l="l" r="r" t="t"/>
                <a:pathLst>
                  <a:path extrusionOk="0" h="882" w="882">
                    <a:moveTo>
                      <a:pt x="441" y="1"/>
                    </a:moveTo>
                    <a:cubicBezTo>
                      <a:pt x="203" y="1"/>
                      <a:pt x="0" y="203"/>
                      <a:pt x="0" y="441"/>
                    </a:cubicBezTo>
                    <a:cubicBezTo>
                      <a:pt x="0" y="680"/>
                      <a:pt x="203" y="882"/>
                      <a:pt x="441" y="882"/>
                    </a:cubicBezTo>
                    <a:cubicBezTo>
                      <a:pt x="691" y="882"/>
                      <a:pt x="882" y="680"/>
                      <a:pt x="882" y="441"/>
                    </a:cubicBezTo>
                    <a:cubicBezTo>
                      <a:pt x="882" y="203"/>
                      <a:pt x="691" y="1"/>
                      <a:pt x="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6"/>
              <p:cNvSpPr/>
              <p:nvPr/>
            </p:nvSpPr>
            <p:spPr>
              <a:xfrm>
                <a:off x="4538650" y="4596225"/>
                <a:ext cx="16400" cy="16400"/>
              </a:xfrm>
              <a:custGeom>
                <a:rect b="b" l="l" r="r" t="t"/>
                <a:pathLst>
                  <a:path extrusionOk="0" h="656" w="656">
                    <a:moveTo>
                      <a:pt x="322" y="1"/>
                    </a:moveTo>
                    <a:cubicBezTo>
                      <a:pt x="143" y="1"/>
                      <a:pt x="1" y="144"/>
                      <a:pt x="1" y="334"/>
                    </a:cubicBezTo>
                    <a:cubicBezTo>
                      <a:pt x="1" y="513"/>
                      <a:pt x="143" y="656"/>
                      <a:pt x="322" y="656"/>
                    </a:cubicBezTo>
                    <a:cubicBezTo>
                      <a:pt x="501" y="656"/>
                      <a:pt x="655" y="513"/>
                      <a:pt x="655" y="334"/>
                    </a:cubicBezTo>
                    <a:cubicBezTo>
                      <a:pt x="655" y="144"/>
                      <a:pt x="501" y="1"/>
                      <a:pt x="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6"/>
              <p:cNvSpPr/>
              <p:nvPr/>
            </p:nvSpPr>
            <p:spPr>
              <a:xfrm>
                <a:off x="4540150" y="4571525"/>
                <a:ext cx="13400" cy="13425"/>
              </a:xfrm>
              <a:custGeom>
                <a:rect b="b" l="l" r="r" t="t"/>
                <a:pathLst>
                  <a:path extrusionOk="0" h="537" w="536">
                    <a:moveTo>
                      <a:pt x="262" y="1"/>
                    </a:moveTo>
                    <a:cubicBezTo>
                      <a:pt x="119" y="1"/>
                      <a:pt x="0" y="120"/>
                      <a:pt x="0" y="274"/>
                    </a:cubicBezTo>
                    <a:cubicBezTo>
                      <a:pt x="0" y="417"/>
                      <a:pt x="119" y="536"/>
                      <a:pt x="262" y="536"/>
                    </a:cubicBezTo>
                    <a:cubicBezTo>
                      <a:pt x="417" y="536"/>
                      <a:pt x="536" y="417"/>
                      <a:pt x="536" y="274"/>
                    </a:cubicBezTo>
                    <a:cubicBezTo>
                      <a:pt x="536" y="120"/>
                      <a:pt x="417" y="1"/>
                      <a:pt x="2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6"/>
              <p:cNvSpPr/>
              <p:nvPr/>
            </p:nvSpPr>
            <p:spPr>
              <a:xfrm>
                <a:off x="4380300" y="4830775"/>
                <a:ext cx="336375" cy="25025"/>
              </a:xfrm>
              <a:custGeom>
                <a:rect b="b" l="l" r="r" t="t"/>
                <a:pathLst>
                  <a:path extrusionOk="0" h="1001" w="13455">
                    <a:moveTo>
                      <a:pt x="405" y="1"/>
                    </a:moveTo>
                    <a:cubicBezTo>
                      <a:pt x="179" y="1"/>
                      <a:pt x="0" y="191"/>
                      <a:pt x="0" y="418"/>
                    </a:cubicBezTo>
                    <a:lnTo>
                      <a:pt x="0" y="596"/>
                    </a:lnTo>
                    <a:cubicBezTo>
                      <a:pt x="0" y="822"/>
                      <a:pt x="179" y="1001"/>
                      <a:pt x="405" y="1001"/>
                    </a:cubicBezTo>
                    <a:lnTo>
                      <a:pt x="13038" y="1001"/>
                    </a:lnTo>
                    <a:cubicBezTo>
                      <a:pt x="13276" y="1001"/>
                      <a:pt x="13454" y="822"/>
                      <a:pt x="13454" y="596"/>
                    </a:cubicBezTo>
                    <a:lnTo>
                      <a:pt x="13454" y="418"/>
                    </a:lnTo>
                    <a:cubicBezTo>
                      <a:pt x="13454" y="179"/>
                      <a:pt x="13264" y="1"/>
                      <a:pt x="130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6"/>
              <p:cNvSpPr/>
              <p:nvPr/>
            </p:nvSpPr>
            <p:spPr>
              <a:xfrm>
                <a:off x="4490725" y="4721700"/>
                <a:ext cx="31575" cy="28300"/>
              </a:xfrm>
              <a:custGeom>
                <a:rect b="b" l="l" r="r" t="t"/>
                <a:pathLst>
                  <a:path extrusionOk="0" h="1132" w="1263">
                    <a:moveTo>
                      <a:pt x="634" y="0"/>
                    </a:moveTo>
                    <a:cubicBezTo>
                      <a:pt x="503" y="0"/>
                      <a:pt x="370" y="45"/>
                      <a:pt x="263" y="137"/>
                    </a:cubicBezTo>
                    <a:cubicBezTo>
                      <a:pt x="24" y="340"/>
                      <a:pt x="1" y="697"/>
                      <a:pt x="203" y="935"/>
                    </a:cubicBezTo>
                    <a:cubicBezTo>
                      <a:pt x="320" y="1065"/>
                      <a:pt x="477" y="1131"/>
                      <a:pt x="633" y="1131"/>
                    </a:cubicBezTo>
                    <a:cubicBezTo>
                      <a:pt x="763" y="1131"/>
                      <a:pt x="893" y="1086"/>
                      <a:pt x="1001" y="994"/>
                    </a:cubicBezTo>
                    <a:cubicBezTo>
                      <a:pt x="1239" y="792"/>
                      <a:pt x="1263" y="435"/>
                      <a:pt x="1060" y="197"/>
                    </a:cubicBezTo>
                    <a:cubicBezTo>
                      <a:pt x="949" y="66"/>
                      <a:pt x="792" y="0"/>
                      <a:pt x="6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6"/>
              <p:cNvSpPr/>
              <p:nvPr/>
            </p:nvSpPr>
            <p:spPr>
              <a:xfrm>
                <a:off x="4569300" y="4721700"/>
                <a:ext cx="31275" cy="28300"/>
              </a:xfrm>
              <a:custGeom>
                <a:rect b="b" l="l" r="r" t="t"/>
                <a:pathLst>
                  <a:path extrusionOk="0" h="1132" w="1251">
                    <a:moveTo>
                      <a:pt x="622" y="0"/>
                    </a:moveTo>
                    <a:cubicBezTo>
                      <a:pt x="491" y="0"/>
                      <a:pt x="359" y="45"/>
                      <a:pt x="251" y="137"/>
                    </a:cubicBezTo>
                    <a:cubicBezTo>
                      <a:pt x="25" y="340"/>
                      <a:pt x="1" y="697"/>
                      <a:pt x="203" y="935"/>
                    </a:cubicBezTo>
                    <a:cubicBezTo>
                      <a:pt x="314" y="1065"/>
                      <a:pt x="471" y="1131"/>
                      <a:pt x="628" y="1131"/>
                    </a:cubicBezTo>
                    <a:cubicBezTo>
                      <a:pt x="757" y="1131"/>
                      <a:pt x="887" y="1086"/>
                      <a:pt x="989" y="994"/>
                    </a:cubicBezTo>
                    <a:cubicBezTo>
                      <a:pt x="1227" y="792"/>
                      <a:pt x="1251" y="435"/>
                      <a:pt x="1049" y="197"/>
                    </a:cubicBezTo>
                    <a:cubicBezTo>
                      <a:pt x="938" y="66"/>
                      <a:pt x="781" y="0"/>
                      <a:pt x="6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6"/>
              <p:cNvSpPr/>
              <p:nvPr/>
            </p:nvSpPr>
            <p:spPr>
              <a:xfrm>
                <a:off x="4487450" y="4767975"/>
                <a:ext cx="116700" cy="31275"/>
              </a:xfrm>
              <a:custGeom>
                <a:rect b="b" l="l" r="r" t="t"/>
                <a:pathLst>
                  <a:path extrusionOk="0" h="1251" w="4668">
                    <a:moveTo>
                      <a:pt x="584" y="1"/>
                    </a:moveTo>
                    <a:cubicBezTo>
                      <a:pt x="263" y="1"/>
                      <a:pt x="1" y="263"/>
                      <a:pt x="1" y="584"/>
                    </a:cubicBezTo>
                    <a:lnTo>
                      <a:pt x="1" y="667"/>
                    </a:lnTo>
                    <a:cubicBezTo>
                      <a:pt x="1" y="989"/>
                      <a:pt x="263" y="1251"/>
                      <a:pt x="584" y="1251"/>
                    </a:cubicBezTo>
                    <a:lnTo>
                      <a:pt x="4084" y="1251"/>
                    </a:lnTo>
                    <a:cubicBezTo>
                      <a:pt x="4406" y="1251"/>
                      <a:pt x="4668" y="989"/>
                      <a:pt x="4668" y="667"/>
                    </a:cubicBezTo>
                    <a:lnTo>
                      <a:pt x="4668" y="584"/>
                    </a:lnTo>
                    <a:cubicBezTo>
                      <a:pt x="4668" y="263"/>
                      <a:pt x="4406" y="1"/>
                      <a:pt x="40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6"/>
              <p:cNvSpPr/>
              <p:nvPr/>
            </p:nvSpPr>
            <p:spPr>
              <a:xfrm>
                <a:off x="4498175" y="4779575"/>
                <a:ext cx="94975" cy="7775"/>
              </a:xfrm>
              <a:custGeom>
                <a:rect b="b" l="l" r="r" t="t"/>
                <a:pathLst>
                  <a:path extrusionOk="0" h="311" w="3799">
                    <a:moveTo>
                      <a:pt x="155" y="1"/>
                    </a:moveTo>
                    <a:cubicBezTo>
                      <a:pt x="72" y="1"/>
                      <a:pt x="0" y="72"/>
                      <a:pt x="0" y="156"/>
                    </a:cubicBezTo>
                    <a:cubicBezTo>
                      <a:pt x="0" y="239"/>
                      <a:pt x="72" y="311"/>
                      <a:pt x="155" y="311"/>
                    </a:cubicBezTo>
                    <a:lnTo>
                      <a:pt x="3644" y="311"/>
                    </a:lnTo>
                    <a:cubicBezTo>
                      <a:pt x="3727" y="311"/>
                      <a:pt x="3798" y="239"/>
                      <a:pt x="3798" y="156"/>
                    </a:cubicBezTo>
                    <a:cubicBezTo>
                      <a:pt x="3798" y="72"/>
                      <a:pt x="3739" y="1"/>
                      <a:pt x="36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6"/>
              <p:cNvSpPr/>
              <p:nvPr/>
            </p:nvSpPr>
            <p:spPr>
              <a:xfrm>
                <a:off x="4528225" y="4657250"/>
                <a:ext cx="37250" cy="15500"/>
              </a:xfrm>
              <a:custGeom>
                <a:rect b="b" l="l" r="r" t="t"/>
                <a:pathLst>
                  <a:path extrusionOk="0" h="620" w="1490">
                    <a:moveTo>
                      <a:pt x="298" y="0"/>
                    </a:moveTo>
                    <a:cubicBezTo>
                      <a:pt x="132" y="0"/>
                      <a:pt x="1" y="143"/>
                      <a:pt x="1" y="310"/>
                    </a:cubicBezTo>
                    <a:cubicBezTo>
                      <a:pt x="1" y="477"/>
                      <a:pt x="132" y="620"/>
                      <a:pt x="298" y="620"/>
                    </a:cubicBezTo>
                    <a:lnTo>
                      <a:pt x="1180" y="620"/>
                    </a:lnTo>
                    <a:cubicBezTo>
                      <a:pt x="1346" y="620"/>
                      <a:pt x="1489" y="477"/>
                      <a:pt x="1489" y="310"/>
                    </a:cubicBezTo>
                    <a:cubicBezTo>
                      <a:pt x="1489" y="143"/>
                      <a:pt x="1346" y="0"/>
                      <a:pt x="1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9" name="Google Shape;1109;p36"/>
          <p:cNvGrpSpPr/>
          <p:nvPr/>
        </p:nvGrpSpPr>
        <p:grpSpPr>
          <a:xfrm>
            <a:off x="1543941" y="4708412"/>
            <a:ext cx="744312" cy="221985"/>
            <a:chOff x="8652775" y="883650"/>
            <a:chExt cx="120875" cy="36050"/>
          </a:xfrm>
        </p:grpSpPr>
        <p:sp>
          <p:nvSpPr>
            <p:cNvPr id="1110" name="Google Shape;1110;p3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6"/>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6"/>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6"/>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36"/>
          <p:cNvGrpSpPr/>
          <p:nvPr/>
        </p:nvGrpSpPr>
        <p:grpSpPr>
          <a:xfrm>
            <a:off x="4192016" y="4710250"/>
            <a:ext cx="760137" cy="218290"/>
            <a:chOff x="4191929" y="4380950"/>
            <a:chExt cx="760137" cy="218290"/>
          </a:xfrm>
        </p:grpSpPr>
        <p:sp>
          <p:nvSpPr>
            <p:cNvPr id="1117" name="Google Shape;1117;p36"/>
            <p:cNvSpPr/>
            <p:nvPr/>
          </p:nvSpPr>
          <p:spPr>
            <a:xfrm>
              <a:off x="4521180" y="4451544"/>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 name="Google Shape;1118;p36"/>
            <p:cNvGrpSpPr/>
            <p:nvPr/>
          </p:nvGrpSpPr>
          <p:grpSpPr>
            <a:xfrm>
              <a:off x="4191929" y="4380950"/>
              <a:ext cx="234762" cy="218290"/>
              <a:chOff x="8652775" y="883650"/>
              <a:chExt cx="38125" cy="35450"/>
            </a:xfrm>
          </p:grpSpPr>
          <p:sp>
            <p:nvSpPr>
              <p:cNvPr id="1119" name="Google Shape;1119;p3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2" name="Google Shape;1122;p36"/>
          <p:cNvGrpSpPr/>
          <p:nvPr/>
        </p:nvGrpSpPr>
        <p:grpSpPr>
          <a:xfrm>
            <a:off x="7110691" y="4710250"/>
            <a:ext cx="234762" cy="218290"/>
            <a:chOff x="8652775" y="883650"/>
            <a:chExt cx="38125" cy="35450"/>
          </a:xfrm>
        </p:grpSpPr>
        <p:sp>
          <p:nvSpPr>
            <p:cNvPr id="1123" name="Google Shape;1123;p3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6"/>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36"/>
          <p:cNvGrpSpPr/>
          <p:nvPr/>
        </p:nvGrpSpPr>
        <p:grpSpPr>
          <a:xfrm>
            <a:off x="3188291" y="1617638"/>
            <a:ext cx="234762" cy="218290"/>
            <a:chOff x="8652775" y="883650"/>
            <a:chExt cx="38125" cy="35450"/>
          </a:xfrm>
        </p:grpSpPr>
        <p:sp>
          <p:nvSpPr>
            <p:cNvPr id="1128" name="Google Shape;1128;p3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36"/>
          <p:cNvGrpSpPr/>
          <p:nvPr/>
        </p:nvGrpSpPr>
        <p:grpSpPr>
          <a:xfrm>
            <a:off x="5679193" y="2320281"/>
            <a:ext cx="430885" cy="203666"/>
            <a:chOff x="8703675" y="886625"/>
            <a:chExt cx="69975" cy="33075"/>
          </a:xfrm>
        </p:grpSpPr>
        <p:sp>
          <p:nvSpPr>
            <p:cNvPr id="1132" name="Google Shape;1132;p36"/>
            <p:cNvSpPr/>
            <p:nvPr/>
          </p:nvSpPr>
          <p:spPr>
            <a:xfrm>
              <a:off x="8703675" y="886625"/>
              <a:ext cx="69975" cy="125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6"/>
            <p:cNvSpPr/>
            <p:nvPr/>
          </p:nvSpPr>
          <p:spPr>
            <a:xfrm>
              <a:off x="8703675" y="907175"/>
              <a:ext cx="69975" cy="12525"/>
            </a:xfrm>
            <a:custGeom>
              <a:rect b="b" l="l" r="r" t="t"/>
              <a:pathLst>
                <a:path extrusionOk="0" h="501" w="2799">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36"/>
          <p:cNvGrpSpPr/>
          <p:nvPr/>
        </p:nvGrpSpPr>
        <p:grpSpPr>
          <a:xfrm>
            <a:off x="930016" y="2743157"/>
            <a:ext cx="234762" cy="218290"/>
            <a:chOff x="8652775" y="883650"/>
            <a:chExt cx="38125" cy="35450"/>
          </a:xfrm>
        </p:grpSpPr>
        <p:sp>
          <p:nvSpPr>
            <p:cNvPr id="1135" name="Google Shape;1135;p3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6"/>
            <p:cNvSpPr/>
            <p:nvPr/>
          </p:nvSpPr>
          <p:spPr>
            <a:xfrm>
              <a:off x="8652775" y="883650"/>
              <a:ext cx="14025" cy="14025"/>
            </a:xfrm>
            <a:custGeom>
              <a:rect b="b" l="l" r="r" t="t"/>
              <a:pathLst>
                <a:path extrusionOk="0" h="561" w="561">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 name="Google Shape;1139;p36"/>
          <p:cNvSpPr/>
          <p:nvPr/>
        </p:nvSpPr>
        <p:spPr>
          <a:xfrm>
            <a:off x="3681555" y="2813732"/>
            <a:ext cx="430885" cy="77125"/>
          </a:xfrm>
          <a:custGeom>
            <a:rect b="b" l="l" r="r" t="t"/>
            <a:pathLst>
              <a:path extrusionOk="0" h="501" w="2799">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 name="Google Shape;1140;p36"/>
          <p:cNvGrpSpPr/>
          <p:nvPr/>
        </p:nvGrpSpPr>
        <p:grpSpPr>
          <a:xfrm>
            <a:off x="6342141" y="2743150"/>
            <a:ext cx="234762" cy="218290"/>
            <a:chOff x="8652775" y="883650"/>
            <a:chExt cx="38125" cy="35450"/>
          </a:xfrm>
        </p:grpSpPr>
        <p:sp>
          <p:nvSpPr>
            <p:cNvPr id="1141" name="Google Shape;1141;p36"/>
            <p:cNvSpPr/>
            <p:nvPr/>
          </p:nvSpPr>
          <p:spPr>
            <a:xfrm>
              <a:off x="8676900" y="883650"/>
              <a:ext cx="14000" cy="14025"/>
            </a:xfrm>
            <a:custGeom>
              <a:rect b="b" l="l" r="r" t="t"/>
              <a:pathLst>
                <a:path extrusionOk="0" h="561" w="56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6"/>
            <p:cNvSpPr/>
            <p:nvPr/>
          </p:nvSpPr>
          <p:spPr>
            <a:xfrm>
              <a:off x="8676900" y="905075"/>
              <a:ext cx="14000" cy="14025"/>
            </a:xfrm>
            <a:custGeom>
              <a:rect b="b" l="l" r="r" t="t"/>
              <a:pathLst>
                <a:path extrusionOk="0" h="561" w="56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6"/>
            <p:cNvSpPr/>
            <p:nvPr/>
          </p:nvSpPr>
          <p:spPr>
            <a:xfrm>
              <a:off x="8652775" y="905075"/>
              <a:ext cx="14025" cy="14025"/>
            </a:xfrm>
            <a:custGeom>
              <a:rect b="b" l="l" r="r" t="t"/>
              <a:pathLst>
                <a:path extrusionOk="0" h="561" w="561">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7" name="Shape 1147"/>
        <p:cNvGrpSpPr/>
        <p:nvPr/>
      </p:nvGrpSpPr>
      <p:grpSpPr>
        <a:xfrm>
          <a:off x="0" y="0"/>
          <a:ext cx="0" cy="0"/>
          <a:chOff x="0" y="0"/>
          <a:chExt cx="0" cy="0"/>
        </a:xfrm>
      </p:grpSpPr>
      <p:sp>
        <p:nvSpPr>
          <p:cNvPr id="1148" name="Google Shape;1148;p37"/>
          <p:cNvSpPr txBox="1"/>
          <p:nvPr>
            <p:ph type="title"/>
          </p:nvPr>
        </p:nvSpPr>
        <p:spPr>
          <a:xfrm>
            <a:off x="2324000" y="1555800"/>
            <a:ext cx="4496100" cy="20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a:p>
            <a:pPr indent="0" lvl="0" marL="0" rtl="0" algn="ctr">
              <a:spcBef>
                <a:spcPts val="0"/>
              </a:spcBef>
              <a:spcAft>
                <a:spcPts val="0"/>
              </a:spcAft>
              <a:buNone/>
            </a:pPr>
            <a:r>
              <a:rPr lang="en"/>
              <a:t>Questions?</a:t>
            </a:r>
            <a:endParaRPr/>
          </a:p>
        </p:txBody>
      </p:sp>
      <p:grpSp>
        <p:nvGrpSpPr>
          <p:cNvPr id="1149" name="Google Shape;1149;p37"/>
          <p:cNvGrpSpPr/>
          <p:nvPr/>
        </p:nvGrpSpPr>
        <p:grpSpPr>
          <a:xfrm rot="-807566">
            <a:off x="471395" y="2946878"/>
            <a:ext cx="1827102" cy="2315108"/>
            <a:chOff x="4700075" y="3262363"/>
            <a:chExt cx="560525" cy="710238"/>
          </a:xfrm>
        </p:grpSpPr>
        <p:sp>
          <p:nvSpPr>
            <p:cNvPr id="1150" name="Google Shape;1150;p37"/>
            <p:cNvSpPr/>
            <p:nvPr/>
          </p:nvSpPr>
          <p:spPr>
            <a:xfrm>
              <a:off x="4700075" y="3262375"/>
              <a:ext cx="560525" cy="710225"/>
            </a:xfrm>
            <a:custGeom>
              <a:rect b="b" l="l" r="r" t="t"/>
              <a:pathLst>
                <a:path extrusionOk="0" h="28409" w="22421">
                  <a:moveTo>
                    <a:pt x="6728" y="0"/>
                  </a:moveTo>
                  <a:cubicBezTo>
                    <a:pt x="6121" y="0"/>
                    <a:pt x="5632" y="488"/>
                    <a:pt x="5632" y="1084"/>
                  </a:cubicBezTo>
                  <a:lnTo>
                    <a:pt x="5632" y="3000"/>
                  </a:lnTo>
                  <a:cubicBezTo>
                    <a:pt x="5394" y="3012"/>
                    <a:pt x="5204" y="3215"/>
                    <a:pt x="5204" y="3465"/>
                  </a:cubicBezTo>
                  <a:lnTo>
                    <a:pt x="5204" y="3953"/>
                  </a:lnTo>
                  <a:lnTo>
                    <a:pt x="4716" y="3953"/>
                  </a:lnTo>
                  <a:lnTo>
                    <a:pt x="4716" y="4286"/>
                  </a:lnTo>
                  <a:lnTo>
                    <a:pt x="3263" y="4286"/>
                  </a:lnTo>
                  <a:cubicBezTo>
                    <a:pt x="3120" y="3834"/>
                    <a:pt x="2692" y="3501"/>
                    <a:pt x="2192" y="3501"/>
                  </a:cubicBezTo>
                  <a:cubicBezTo>
                    <a:pt x="1584" y="3501"/>
                    <a:pt x="1084" y="4001"/>
                    <a:pt x="1084" y="4608"/>
                  </a:cubicBezTo>
                  <a:cubicBezTo>
                    <a:pt x="1084" y="5227"/>
                    <a:pt x="1572" y="5727"/>
                    <a:pt x="2192" y="5727"/>
                  </a:cubicBezTo>
                  <a:cubicBezTo>
                    <a:pt x="2692" y="5727"/>
                    <a:pt x="3108" y="5406"/>
                    <a:pt x="3251" y="4953"/>
                  </a:cubicBezTo>
                  <a:lnTo>
                    <a:pt x="4716" y="4953"/>
                  </a:lnTo>
                  <a:lnTo>
                    <a:pt x="4716" y="5298"/>
                  </a:lnTo>
                  <a:lnTo>
                    <a:pt x="5192" y="5298"/>
                  </a:lnTo>
                  <a:lnTo>
                    <a:pt x="5192" y="5727"/>
                  </a:lnTo>
                  <a:cubicBezTo>
                    <a:pt x="5192" y="5977"/>
                    <a:pt x="5394" y="6179"/>
                    <a:pt x="5632" y="6191"/>
                  </a:cubicBezTo>
                  <a:lnTo>
                    <a:pt x="5632" y="8394"/>
                  </a:lnTo>
                  <a:cubicBezTo>
                    <a:pt x="5632" y="8989"/>
                    <a:pt x="6121" y="9477"/>
                    <a:pt x="6728" y="9477"/>
                  </a:cubicBezTo>
                  <a:lnTo>
                    <a:pt x="9300" y="9477"/>
                  </a:lnTo>
                  <a:lnTo>
                    <a:pt x="9300" y="10323"/>
                  </a:lnTo>
                  <a:lnTo>
                    <a:pt x="4442" y="10323"/>
                  </a:lnTo>
                  <a:lnTo>
                    <a:pt x="4442" y="11216"/>
                  </a:lnTo>
                  <a:lnTo>
                    <a:pt x="4442" y="11966"/>
                  </a:lnTo>
                  <a:lnTo>
                    <a:pt x="4442" y="12013"/>
                  </a:lnTo>
                  <a:lnTo>
                    <a:pt x="5609" y="12013"/>
                  </a:lnTo>
                  <a:cubicBezTo>
                    <a:pt x="5251" y="12204"/>
                    <a:pt x="4906" y="12430"/>
                    <a:pt x="4585" y="12692"/>
                  </a:cubicBezTo>
                  <a:cubicBezTo>
                    <a:pt x="4358" y="12871"/>
                    <a:pt x="4132" y="13061"/>
                    <a:pt x="3930" y="13264"/>
                  </a:cubicBezTo>
                  <a:cubicBezTo>
                    <a:pt x="3739" y="13454"/>
                    <a:pt x="3573" y="13645"/>
                    <a:pt x="3418" y="13847"/>
                  </a:cubicBezTo>
                  <a:cubicBezTo>
                    <a:pt x="3037" y="14323"/>
                    <a:pt x="2739" y="14823"/>
                    <a:pt x="2513" y="15359"/>
                  </a:cubicBezTo>
                  <a:cubicBezTo>
                    <a:pt x="2275" y="15895"/>
                    <a:pt x="2108" y="16466"/>
                    <a:pt x="1977" y="17050"/>
                  </a:cubicBezTo>
                  <a:cubicBezTo>
                    <a:pt x="1846" y="17681"/>
                    <a:pt x="1775" y="18324"/>
                    <a:pt x="1727" y="18979"/>
                  </a:cubicBezTo>
                  <a:cubicBezTo>
                    <a:pt x="1680" y="19610"/>
                    <a:pt x="1668" y="20241"/>
                    <a:pt x="1668" y="20872"/>
                  </a:cubicBezTo>
                  <a:cubicBezTo>
                    <a:pt x="1668" y="20979"/>
                    <a:pt x="1668" y="21098"/>
                    <a:pt x="1668" y="21205"/>
                  </a:cubicBezTo>
                  <a:cubicBezTo>
                    <a:pt x="715" y="21443"/>
                    <a:pt x="1" y="22300"/>
                    <a:pt x="1" y="23336"/>
                  </a:cubicBezTo>
                  <a:lnTo>
                    <a:pt x="1" y="24848"/>
                  </a:lnTo>
                  <a:lnTo>
                    <a:pt x="1168" y="24848"/>
                  </a:lnTo>
                  <a:lnTo>
                    <a:pt x="1168" y="23324"/>
                  </a:lnTo>
                  <a:cubicBezTo>
                    <a:pt x="1168" y="22765"/>
                    <a:pt x="1632" y="22300"/>
                    <a:pt x="2192" y="22300"/>
                  </a:cubicBezTo>
                  <a:cubicBezTo>
                    <a:pt x="2763" y="22300"/>
                    <a:pt x="3227" y="22765"/>
                    <a:pt x="3227" y="23324"/>
                  </a:cubicBezTo>
                  <a:lnTo>
                    <a:pt x="3227" y="24836"/>
                  </a:lnTo>
                  <a:lnTo>
                    <a:pt x="4394" y="24836"/>
                  </a:lnTo>
                  <a:lnTo>
                    <a:pt x="4394" y="23324"/>
                  </a:lnTo>
                  <a:cubicBezTo>
                    <a:pt x="4394" y="22336"/>
                    <a:pt x="3739" y="21503"/>
                    <a:pt x="2834" y="21229"/>
                  </a:cubicBezTo>
                  <a:lnTo>
                    <a:pt x="2834" y="20860"/>
                  </a:lnTo>
                  <a:cubicBezTo>
                    <a:pt x="2834" y="20276"/>
                    <a:pt x="2846" y="19681"/>
                    <a:pt x="2882" y="19098"/>
                  </a:cubicBezTo>
                  <a:cubicBezTo>
                    <a:pt x="2918" y="18526"/>
                    <a:pt x="2989" y="17967"/>
                    <a:pt x="3096" y="17419"/>
                  </a:cubicBezTo>
                  <a:cubicBezTo>
                    <a:pt x="3215" y="16859"/>
                    <a:pt x="3382" y="16300"/>
                    <a:pt x="3620" y="15776"/>
                  </a:cubicBezTo>
                  <a:cubicBezTo>
                    <a:pt x="3811" y="15347"/>
                    <a:pt x="4061" y="14942"/>
                    <a:pt x="4358" y="14549"/>
                  </a:cubicBezTo>
                  <a:cubicBezTo>
                    <a:pt x="4478" y="14395"/>
                    <a:pt x="4609" y="14240"/>
                    <a:pt x="4751" y="14085"/>
                  </a:cubicBezTo>
                  <a:cubicBezTo>
                    <a:pt x="4906" y="13930"/>
                    <a:pt x="5061" y="13787"/>
                    <a:pt x="5228" y="13657"/>
                  </a:cubicBezTo>
                  <a:cubicBezTo>
                    <a:pt x="5430" y="13478"/>
                    <a:pt x="5656" y="13323"/>
                    <a:pt x="5882" y="13180"/>
                  </a:cubicBezTo>
                  <a:lnTo>
                    <a:pt x="5882" y="20872"/>
                  </a:lnTo>
                  <a:lnTo>
                    <a:pt x="7406" y="20872"/>
                  </a:lnTo>
                  <a:cubicBezTo>
                    <a:pt x="7335" y="21015"/>
                    <a:pt x="7276" y="21169"/>
                    <a:pt x="7216" y="21324"/>
                  </a:cubicBezTo>
                  <a:cubicBezTo>
                    <a:pt x="7014" y="21872"/>
                    <a:pt x="6883" y="22455"/>
                    <a:pt x="6811" y="23062"/>
                  </a:cubicBezTo>
                  <a:cubicBezTo>
                    <a:pt x="6740" y="23562"/>
                    <a:pt x="6704" y="24074"/>
                    <a:pt x="6704" y="24575"/>
                  </a:cubicBezTo>
                  <a:cubicBezTo>
                    <a:pt x="6692" y="25086"/>
                    <a:pt x="6716" y="25587"/>
                    <a:pt x="6752" y="26051"/>
                  </a:cubicBezTo>
                  <a:cubicBezTo>
                    <a:pt x="6573" y="26229"/>
                    <a:pt x="6454" y="26480"/>
                    <a:pt x="6454" y="26753"/>
                  </a:cubicBezTo>
                  <a:lnTo>
                    <a:pt x="6454" y="26968"/>
                  </a:lnTo>
                  <a:lnTo>
                    <a:pt x="4132" y="26968"/>
                  </a:lnTo>
                  <a:lnTo>
                    <a:pt x="4132" y="27682"/>
                  </a:lnTo>
                  <a:lnTo>
                    <a:pt x="4132" y="28396"/>
                  </a:lnTo>
                  <a:lnTo>
                    <a:pt x="4132" y="28408"/>
                  </a:lnTo>
                  <a:lnTo>
                    <a:pt x="8776" y="28408"/>
                  </a:lnTo>
                  <a:lnTo>
                    <a:pt x="8776" y="28396"/>
                  </a:lnTo>
                  <a:lnTo>
                    <a:pt x="8776" y="27682"/>
                  </a:lnTo>
                  <a:lnTo>
                    <a:pt x="8776" y="26968"/>
                  </a:lnTo>
                  <a:lnTo>
                    <a:pt x="8395" y="26968"/>
                  </a:lnTo>
                  <a:lnTo>
                    <a:pt x="8395" y="26753"/>
                  </a:lnTo>
                  <a:cubicBezTo>
                    <a:pt x="8395" y="26432"/>
                    <a:pt x="8240" y="26146"/>
                    <a:pt x="8002" y="25968"/>
                  </a:cubicBezTo>
                  <a:cubicBezTo>
                    <a:pt x="8002" y="25944"/>
                    <a:pt x="7990" y="25920"/>
                    <a:pt x="7990" y="25896"/>
                  </a:cubicBezTo>
                  <a:cubicBezTo>
                    <a:pt x="7954" y="25456"/>
                    <a:pt x="7942" y="25015"/>
                    <a:pt x="7954" y="24586"/>
                  </a:cubicBezTo>
                  <a:cubicBezTo>
                    <a:pt x="7966" y="24051"/>
                    <a:pt x="8014" y="23515"/>
                    <a:pt x="8109" y="22991"/>
                  </a:cubicBezTo>
                  <a:cubicBezTo>
                    <a:pt x="8121" y="22908"/>
                    <a:pt x="8133" y="22824"/>
                    <a:pt x="8157" y="22741"/>
                  </a:cubicBezTo>
                  <a:cubicBezTo>
                    <a:pt x="8228" y="22360"/>
                    <a:pt x="8335" y="21979"/>
                    <a:pt x="8478" y="21610"/>
                  </a:cubicBezTo>
                  <a:cubicBezTo>
                    <a:pt x="8585" y="21348"/>
                    <a:pt x="8704" y="21098"/>
                    <a:pt x="8859" y="20872"/>
                  </a:cubicBezTo>
                  <a:lnTo>
                    <a:pt x="13443" y="20872"/>
                  </a:lnTo>
                  <a:cubicBezTo>
                    <a:pt x="13633" y="21098"/>
                    <a:pt x="13788" y="21348"/>
                    <a:pt x="13919" y="21610"/>
                  </a:cubicBezTo>
                  <a:cubicBezTo>
                    <a:pt x="13979" y="21717"/>
                    <a:pt x="14038" y="21836"/>
                    <a:pt x="14086" y="21955"/>
                  </a:cubicBezTo>
                  <a:cubicBezTo>
                    <a:pt x="14205" y="22289"/>
                    <a:pt x="14312" y="22646"/>
                    <a:pt x="14384" y="22991"/>
                  </a:cubicBezTo>
                  <a:cubicBezTo>
                    <a:pt x="14491" y="23515"/>
                    <a:pt x="14550" y="24051"/>
                    <a:pt x="14550" y="24586"/>
                  </a:cubicBezTo>
                  <a:cubicBezTo>
                    <a:pt x="14562" y="25027"/>
                    <a:pt x="14526" y="25479"/>
                    <a:pt x="14467" y="25908"/>
                  </a:cubicBezTo>
                  <a:cubicBezTo>
                    <a:pt x="14467" y="25920"/>
                    <a:pt x="14455" y="25932"/>
                    <a:pt x="14455" y="25944"/>
                  </a:cubicBezTo>
                  <a:cubicBezTo>
                    <a:pt x="14205" y="26122"/>
                    <a:pt x="14026" y="26420"/>
                    <a:pt x="14026" y="26753"/>
                  </a:cubicBezTo>
                  <a:lnTo>
                    <a:pt x="14026" y="26980"/>
                  </a:lnTo>
                  <a:lnTo>
                    <a:pt x="13693" y="26980"/>
                  </a:lnTo>
                  <a:lnTo>
                    <a:pt x="13693" y="27694"/>
                  </a:lnTo>
                  <a:lnTo>
                    <a:pt x="13693" y="28408"/>
                  </a:lnTo>
                  <a:lnTo>
                    <a:pt x="18336" y="28408"/>
                  </a:lnTo>
                  <a:lnTo>
                    <a:pt x="18336" y="27694"/>
                  </a:lnTo>
                  <a:lnTo>
                    <a:pt x="18336" y="26980"/>
                  </a:lnTo>
                  <a:lnTo>
                    <a:pt x="15967" y="26980"/>
                  </a:lnTo>
                  <a:lnTo>
                    <a:pt x="15967" y="26753"/>
                  </a:lnTo>
                  <a:cubicBezTo>
                    <a:pt x="15967" y="26491"/>
                    <a:pt x="15860" y="26253"/>
                    <a:pt x="15693" y="26075"/>
                  </a:cubicBezTo>
                  <a:cubicBezTo>
                    <a:pt x="15753" y="25598"/>
                    <a:pt x="15777" y="25098"/>
                    <a:pt x="15765" y="24586"/>
                  </a:cubicBezTo>
                  <a:cubicBezTo>
                    <a:pt x="15753" y="24074"/>
                    <a:pt x="15705" y="23562"/>
                    <a:pt x="15622" y="23062"/>
                  </a:cubicBezTo>
                  <a:cubicBezTo>
                    <a:pt x="15515" y="22467"/>
                    <a:pt x="15360" y="21884"/>
                    <a:pt x="15134" y="21336"/>
                  </a:cubicBezTo>
                  <a:cubicBezTo>
                    <a:pt x="15062" y="21181"/>
                    <a:pt x="14991" y="21026"/>
                    <a:pt x="14907" y="20872"/>
                  </a:cubicBezTo>
                  <a:lnTo>
                    <a:pt x="16586" y="20872"/>
                  </a:lnTo>
                  <a:lnTo>
                    <a:pt x="16586" y="13204"/>
                  </a:lnTo>
                  <a:cubicBezTo>
                    <a:pt x="16812" y="13347"/>
                    <a:pt x="17027" y="13502"/>
                    <a:pt x="17241" y="13668"/>
                  </a:cubicBezTo>
                  <a:cubicBezTo>
                    <a:pt x="17408" y="13799"/>
                    <a:pt x="17563" y="13942"/>
                    <a:pt x="17717" y="14097"/>
                  </a:cubicBezTo>
                  <a:cubicBezTo>
                    <a:pt x="17860" y="14240"/>
                    <a:pt x="17991" y="14395"/>
                    <a:pt x="18122" y="14549"/>
                  </a:cubicBezTo>
                  <a:cubicBezTo>
                    <a:pt x="18432" y="14930"/>
                    <a:pt x="18682" y="15347"/>
                    <a:pt x="18872" y="15776"/>
                  </a:cubicBezTo>
                  <a:cubicBezTo>
                    <a:pt x="19110" y="16300"/>
                    <a:pt x="19277" y="16847"/>
                    <a:pt x="19384" y="17419"/>
                  </a:cubicBezTo>
                  <a:cubicBezTo>
                    <a:pt x="19491" y="17967"/>
                    <a:pt x="19551" y="18538"/>
                    <a:pt x="19587" y="19098"/>
                  </a:cubicBezTo>
                  <a:cubicBezTo>
                    <a:pt x="19622" y="19693"/>
                    <a:pt x="19634" y="20288"/>
                    <a:pt x="19634" y="20872"/>
                  </a:cubicBezTo>
                  <a:lnTo>
                    <a:pt x="19634" y="21217"/>
                  </a:lnTo>
                  <a:cubicBezTo>
                    <a:pt x="18706" y="21479"/>
                    <a:pt x="18027" y="22324"/>
                    <a:pt x="18027" y="23336"/>
                  </a:cubicBezTo>
                  <a:lnTo>
                    <a:pt x="18027" y="24848"/>
                  </a:lnTo>
                  <a:lnTo>
                    <a:pt x="19194" y="24848"/>
                  </a:lnTo>
                  <a:lnTo>
                    <a:pt x="19194" y="23324"/>
                  </a:lnTo>
                  <a:cubicBezTo>
                    <a:pt x="19194" y="22765"/>
                    <a:pt x="19658" y="22300"/>
                    <a:pt x="20218" y="22300"/>
                  </a:cubicBezTo>
                  <a:cubicBezTo>
                    <a:pt x="20789" y="22300"/>
                    <a:pt x="21242" y="22765"/>
                    <a:pt x="21242" y="23324"/>
                  </a:cubicBezTo>
                  <a:lnTo>
                    <a:pt x="21242" y="24836"/>
                  </a:lnTo>
                  <a:lnTo>
                    <a:pt x="22420" y="24836"/>
                  </a:lnTo>
                  <a:lnTo>
                    <a:pt x="22420" y="23324"/>
                  </a:lnTo>
                  <a:cubicBezTo>
                    <a:pt x="22408" y="22324"/>
                    <a:pt x="21730" y="21467"/>
                    <a:pt x="20801" y="21217"/>
                  </a:cubicBezTo>
                  <a:cubicBezTo>
                    <a:pt x="20801" y="21098"/>
                    <a:pt x="20801" y="20979"/>
                    <a:pt x="20801" y="20860"/>
                  </a:cubicBezTo>
                  <a:cubicBezTo>
                    <a:pt x="20801" y="20229"/>
                    <a:pt x="20777" y="19598"/>
                    <a:pt x="20730" y="18979"/>
                  </a:cubicBezTo>
                  <a:cubicBezTo>
                    <a:pt x="20682" y="18324"/>
                    <a:pt x="20611" y="17681"/>
                    <a:pt x="20468" y="17050"/>
                  </a:cubicBezTo>
                  <a:cubicBezTo>
                    <a:pt x="20349" y="16478"/>
                    <a:pt x="20170" y="15907"/>
                    <a:pt x="19932" y="15359"/>
                  </a:cubicBezTo>
                  <a:cubicBezTo>
                    <a:pt x="19706" y="14835"/>
                    <a:pt x="19408" y="14335"/>
                    <a:pt x="19039" y="13847"/>
                  </a:cubicBezTo>
                  <a:cubicBezTo>
                    <a:pt x="18884" y="13657"/>
                    <a:pt x="18717" y="13454"/>
                    <a:pt x="18539" y="13264"/>
                  </a:cubicBezTo>
                  <a:cubicBezTo>
                    <a:pt x="18336" y="13049"/>
                    <a:pt x="18122" y="12859"/>
                    <a:pt x="17896" y="12668"/>
                  </a:cubicBezTo>
                  <a:cubicBezTo>
                    <a:pt x="17574" y="12418"/>
                    <a:pt x="17241" y="12204"/>
                    <a:pt x="16896" y="12013"/>
                  </a:cubicBezTo>
                  <a:lnTo>
                    <a:pt x="18027" y="12013"/>
                  </a:lnTo>
                  <a:lnTo>
                    <a:pt x="18027" y="11966"/>
                  </a:lnTo>
                  <a:lnTo>
                    <a:pt x="18027" y="11216"/>
                  </a:lnTo>
                  <a:lnTo>
                    <a:pt x="18027" y="10323"/>
                  </a:lnTo>
                  <a:lnTo>
                    <a:pt x="13169" y="10323"/>
                  </a:lnTo>
                  <a:lnTo>
                    <a:pt x="13169" y="9477"/>
                  </a:lnTo>
                  <a:lnTo>
                    <a:pt x="15741" y="9477"/>
                  </a:lnTo>
                  <a:cubicBezTo>
                    <a:pt x="16336" y="9477"/>
                    <a:pt x="16824" y="8989"/>
                    <a:pt x="16824" y="8394"/>
                  </a:cubicBezTo>
                  <a:lnTo>
                    <a:pt x="16824" y="6191"/>
                  </a:lnTo>
                  <a:cubicBezTo>
                    <a:pt x="17086" y="6191"/>
                    <a:pt x="17289" y="5989"/>
                    <a:pt x="17289" y="5727"/>
                  </a:cubicBezTo>
                  <a:lnTo>
                    <a:pt x="17289" y="5227"/>
                  </a:lnTo>
                  <a:lnTo>
                    <a:pt x="17765" y="5227"/>
                  </a:lnTo>
                  <a:lnTo>
                    <a:pt x="17765" y="4894"/>
                  </a:lnTo>
                  <a:lnTo>
                    <a:pt x="19229" y="4894"/>
                  </a:lnTo>
                  <a:cubicBezTo>
                    <a:pt x="19360" y="5358"/>
                    <a:pt x="19789" y="5691"/>
                    <a:pt x="20289" y="5691"/>
                  </a:cubicBezTo>
                  <a:cubicBezTo>
                    <a:pt x="20908" y="5691"/>
                    <a:pt x="21408" y="5191"/>
                    <a:pt x="21408" y="4572"/>
                  </a:cubicBezTo>
                  <a:cubicBezTo>
                    <a:pt x="21408" y="3965"/>
                    <a:pt x="20908" y="3465"/>
                    <a:pt x="20289" y="3465"/>
                  </a:cubicBezTo>
                  <a:cubicBezTo>
                    <a:pt x="19801" y="3465"/>
                    <a:pt x="19372" y="3786"/>
                    <a:pt x="19229" y="4239"/>
                  </a:cubicBezTo>
                  <a:lnTo>
                    <a:pt x="17765" y="4239"/>
                  </a:lnTo>
                  <a:lnTo>
                    <a:pt x="17765" y="3893"/>
                  </a:lnTo>
                  <a:lnTo>
                    <a:pt x="17289" y="3893"/>
                  </a:lnTo>
                  <a:lnTo>
                    <a:pt x="17289" y="3465"/>
                  </a:lnTo>
                  <a:cubicBezTo>
                    <a:pt x="17289" y="3203"/>
                    <a:pt x="17086" y="3000"/>
                    <a:pt x="16824" y="3000"/>
                  </a:cubicBezTo>
                  <a:lnTo>
                    <a:pt x="16824" y="1084"/>
                  </a:lnTo>
                  <a:cubicBezTo>
                    <a:pt x="16824" y="488"/>
                    <a:pt x="16336" y="0"/>
                    <a:pt x="15741"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 name="Google Shape;1151;p37"/>
            <p:cNvGrpSpPr/>
            <p:nvPr/>
          </p:nvGrpSpPr>
          <p:grpSpPr>
            <a:xfrm>
              <a:off x="4700075" y="3262363"/>
              <a:ext cx="560225" cy="709950"/>
              <a:chOff x="556300" y="1021375"/>
              <a:chExt cx="560225" cy="709950"/>
            </a:xfrm>
          </p:grpSpPr>
          <p:sp>
            <p:nvSpPr>
              <p:cNvPr id="1152" name="Google Shape;1152;p37"/>
              <p:cNvSpPr/>
              <p:nvPr/>
            </p:nvSpPr>
            <p:spPr>
              <a:xfrm>
                <a:off x="837000" y="1292525"/>
                <a:ext cx="166700" cy="70600"/>
              </a:xfrm>
              <a:custGeom>
                <a:rect b="b" l="l" r="r" t="t"/>
                <a:pathLst>
                  <a:path extrusionOk="0" h="2824" w="6668">
                    <a:moveTo>
                      <a:pt x="207" y="0"/>
                    </a:moveTo>
                    <a:cubicBezTo>
                      <a:pt x="138" y="0"/>
                      <a:pt x="69" y="1"/>
                      <a:pt x="0" y="2"/>
                    </a:cubicBezTo>
                    <a:lnTo>
                      <a:pt x="412" y="2"/>
                    </a:lnTo>
                    <a:cubicBezTo>
                      <a:pt x="343" y="1"/>
                      <a:pt x="275" y="0"/>
                      <a:pt x="207" y="0"/>
                    </a:cubicBezTo>
                    <a:close/>
                    <a:moveTo>
                      <a:pt x="412" y="2"/>
                    </a:moveTo>
                    <a:cubicBezTo>
                      <a:pt x="425" y="2"/>
                      <a:pt x="439" y="2"/>
                      <a:pt x="452" y="2"/>
                    </a:cubicBezTo>
                    <a:lnTo>
                      <a:pt x="452" y="2"/>
                    </a:lnTo>
                    <a:cubicBezTo>
                      <a:pt x="449" y="2"/>
                      <a:pt x="445" y="2"/>
                      <a:pt x="441" y="2"/>
                    </a:cubicBezTo>
                    <a:close/>
                    <a:moveTo>
                      <a:pt x="452" y="2"/>
                    </a:moveTo>
                    <a:cubicBezTo>
                      <a:pt x="1156" y="37"/>
                      <a:pt x="1188" y="1085"/>
                      <a:pt x="548" y="1168"/>
                    </a:cubicBezTo>
                    <a:cubicBezTo>
                      <a:pt x="2513" y="1204"/>
                      <a:pt x="4477" y="1573"/>
                      <a:pt x="6013" y="2823"/>
                    </a:cubicBezTo>
                    <a:lnTo>
                      <a:pt x="6668" y="1823"/>
                    </a:lnTo>
                    <a:cubicBezTo>
                      <a:pt x="4941" y="442"/>
                      <a:pt x="2651" y="30"/>
                      <a:pt x="452" y="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7"/>
              <p:cNvSpPr/>
              <p:nvPr/>
            </p:nvSpPr>
            <p:spPr>
              <a:xfrm>
                <a:off x="987325" y="1338100"/>
                <a:ext cx="44950" cy="46750"/>
              </a:xfrm>
              <a:custGeom>
                <a:rect b="b" l="l" r="r" t="t"/>
                <a:pathLst>
                  <a:path extrusionOk="0" h="1870" w="1798">
                    <a:moveTo>
                      <a:pt x="655" y="0"/>
                    </a:moveTo>
                    <a:lnTo>
                      <a:pt x="0" y="988"/>
                    </a:lnTo>
                    <a:cubicBezTo>
                      <a:pt x="167" y="1119"/>
                      <a:pt x="322" y="1262"/>
                      <a:pt x="476" y="1417"/>
                    </a:cubicBezTo>
                    <a:cubicBezTo>
                      <a:pt x="619" y="1560"/>
                      <a:pt x="750" y="1715"/>
                      <a:pt x="881" y="1869"/>
                    </a:cubicBezTo>
                    <a:lnTo>
                      <a:pt x="1798" y="1179"/>
                    </a:lnTo>
                    <a:cubicBezTo>
                      <a:pt x="1643" y="988"/>
                      <a:pt x="1476" y="786"/>
                      <a:pt x="1298" y="595"/>
                    </a:cubicBezTo>
                    <a:cubicBezTo>
                      <a:pt x="1095" y="381"/>
                      <a:pt x="881" y="179"/>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7"/>
              <p:cNvSpPr/>
              <p:nvPr/>
            </p:nvSpPr>
            <p:spPr>
              <a:xfrm>
                <a:off x="1009350" y="1367550"/>
                <a:ext cx="45250" cy="47950"/>
              </a:xfrm>
              <a:custGeom>
                <a:rect b="b" l="l" r="r" t="t"/>
                <a:pathLst>
                  <a:path extrusionOk="0" h="1918" w="1810">
                    <a:moveTo>
                      <a:pt x="917" y="1"/>
                    </a:moveTo>
                    <a:lnTo>
                      <a:pt x="0" y="691"/>
                    </a:lnTo>
                    <a:cubicBezTo>
                      <a:pt x="310" y="1084"/>
                      <a:pt x="548" y="1489"/>
                      <a:pt x="750" y="1918"/>
                    </a:cubicBezTo>
                    <a:lnTo>
                      <a:pt x="1810" y="1513"/>
                    </a:lnTo>
                    <a:cubicBezTo>
                      <a:pt x="1584" y="989"/>
                      <a:pt x="1286" y="489"/>
                      <a:pt x="9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7"/>
              <p:cNvSpPr/>
              <p:nvPr/>
            </p:nvSpPr>
            <p:spPr>
              <a:xfrm>
                <a:off x="823600" y="1321725"/>
                <a:ext cx="13725" cy="325"/>
              </a:xfrm>
              <a:custGeom>
                <a:rect b="b" l="l" r="r" t="t"/>
                <a:pathLst>
                  <a:path extrusionOk="0" h="13" w="549">
                    <a:moveTo>
                      <a:pt x="1" y="0"/>
                    </a:moveTo>
                    <a:cubicBezTo>
                      <a:pt x="36" y="0"/>
                      <a:pt x="72" y="12"/>
                      <a:pt x="108" y="12"/>
                    </a:cubicBezTo>
                    <a:cubicBezTo>
                      <a:pt x="251" y="0"/>
                      <a:pt x="405" y="0"/>
                      <a:pt x="548"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7"/>
              <p:cNvSpPr/>
              <p:nvPr/>
            </p:nvSpPr>
            <p:spPr>
              <a:xfrm>
                <a:off x="1028100" y="1405350"/>
                <a:ext cx="39900" cy="51525"/>
              </a:xfrm>
              <a:custGeom>
                <a:rect b="b" l="l" r="r" t="t"/>
                <a:pathLst>
                  <a:path extrusionOk="0" h="2061" w="1596">
                    <a:moveTo>
                      <a:pt x="1060" y="1"/>
                    </a:moveTo>
                    <a:lnTo>
                      <a:pt x="0" y="406"/>
                    </a:lnTo>
                    <a:cubicBezTo>
                      <a:pt x="238" y="942"/>
                      <a:pt x="405" y="1489"/>
                      <a:pt x="512" y="2061"/>
                    </a:cubicBezTo>
                    <a:lnTo>
                      <a:pt x="1596" y="1692"/>
                    </a:lnTo>
                    <a:cubicBezTo>
                      <a:pt x="1477" y="1108"/>
                      <a:pt x="1298" y="549"/>
                      <a:pt x="10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7"/>
              <p:cNvSpPr/>
              <p:nvPr/>
            </p:nvSpPr>
            <p:spPr>
              <a:xfrm>
                <a:off x="1047150" y="1542875"/>
                <a:ext cx="29175" cy="31875"/>
              </a:xfrm>
              <a:custGeom>
                <a:rect b="b" l="l" r="r" t="t"/>
                <a:pathLst>
                  <a:path extrusionOk="0" h="1275" w="1167">
                    <a:moveTo>
                      <a:pt x="0" y="1"/>
                    </a:moveTo>
                    <a:lnTo>
                      <a:pt x="0" y="703"/>
                    </a:lnTo>
                    <a:cubicBezTo>
                      <a:pt x="0" y="1084"/>
                      <a:pt x="292" y="1275"/>
                      <a:pt x="584" y="1275"/>
                    </a:cubicBezTo>
                    <a:cubicBezTo>
                      <a:pt x="875" y="1275"/>
                      <a:pt x="1167" y="1084"/>
                      <a:pt x="1167" y="703"/>
                    </a:cubicBezTo>
                    <a:cubicBezTo>
                      <a:pt x="1167" y="477"/>
                      <a:pt x="1167" y="239"/>
                      <a:pt x="1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7"/>
              <p:cNvSpPr/>
              <p:nvPr/>
            </p:nvSpPr>
            <p:spPr>
              <a:xfrm>
                <a:off x="1045950" y="1495850"/>
                <a:ext cx="30375" cy="47050"/>
              </a:xfrm>
              <a:custGeom>
                <a:rect b="b" l="l" r="r" t="t"/>
                <a:pathLst>
                  <a:path extrusionOk="0" h="1882" w="1215">
                    <a:moveTo>
                      <a:pt x="1155" y="0"/>
                    </a:moveTo>
                    <a:lnTo>
                      <a:pt x="1" y="120"/>
                    </a:lnTo>
                    <a:cubicBezTo>
                      <a:pt x="36" y="703"/>
                      <a:pt x="48" y="1298"/>
                      <a:pt x="48" y="1882"/>
                    </a:cubicBezTo>
                    <a:lnTo>
                      <a:pt x="1215" y="1882"/>
                    </a:lnTo>
                    <a:cubicBezTo>
                      <a:pt x="1215" y="1251"/>
                      <a:pt x="1191" y="620"/>
                      <a:pt x="11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7"/>
              <p:cNvSpPr/>
              <p:nvPr/>
            </p:nvSpPr>
            <p:spPr>
              <a:xfrm>
                <a:off x="1040900" y="1447625"/>
                <a:ext cx="33650" cy="51225"/>
              </a:xfrm>
              <a:custGeom>
                <a:rect b="b" l="l" r="r" t="t"/>
                <a:pathLst>
                  <a:path extrusionOk="0" h="2049" w="1346">
                    <a:moveTo>
                      <a:pt x="1084" y="1"/>
                    </a:moveTo>
                    <a:lnTo>
                      <a:pt x="0" y="370"/>
                    </a:lnTo>
                    <a:cubicBezTo>
                      <a:pt x="107" y="917"/>
                      <a:pt x="167" y="1477"/>
                      <a:pt x="203" y="2049"/>
                    </a:cubicBezTo>
                    <a:lnTo>
                      <a:pt x="1346" y="1929"/>
                    </a:lnTo>
                    <a:cubicBezTo>
                      <a:pt x="1310" y="1275"/>
                      <a:pt x="1227" y="632"/>
                      <a:pt x="10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7"/>
              <p:cNvSpPr/>
              <p:nvPr/>
            </p:nvSpPr>
            <p:spPr>
              <a:xfrm>
                <a:off x="599475" y="1447625"/>
                <a:ext cx="34250" cy="51225"/>
              </a:xfrm>
              <a:custGeom>
                <a:rect b="b" l="l" r="r" t="t"/>
                <a:pathLst>
                  <a:path extrusionOk="0" h="2049" w="1370">
                    <a:moveTo>
                      <a:pt x="250" y="1"/>
                    </a:moveTo>
                    <a:cubicBezTo>
                      <a:pt x="119" y="632"/>
                      <a:pt x="48" y="1275"/>
                      <a:pt x="0" y="1929"/>
                    </a:cubicBezTo>
                    <a:lnTo>
                      <a:pt x="1155" y="2049"/>
                    </a:lnTo>
                    <a:cubicBezTo>
                      <a:pt x="1191" y="1477"/>
                      <a:pt x="1262" y="917"/>
                      <a:pt x="1369" y="370"/>
                    </a:cubicBezTo>
                    <a:lnTo>
                      <a:pt x="2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7"/>
              <p:cNvSpPr/>
              <p:nvPr/>
            </p:nvSpPr>
            <p:spPr>
              <a:xfrm>
                <a:off x="597975" y="1495850"/>
                <a:ext cx="30400" cy="47050"/>
              </a:xfrm>
              <a:custGeom>
                <a:rect b="b" l="l" r="r" t="t"/>
                <a:pathLst>
                  <a:path extrusionOk="0" h="1882" w="1216">
                    <a:moveTo>
                      <a:pt x="60" y="0"/>
                    </a:moveTo>
                    <a:cubicBezTo>
                      <a:pt x="13" y="632"/>
                      <a:pt x="1" y="1263"/>
                      <a:pt x="1" y="1882"/>
                    </a:cubicBezTo>
                    <a:lnTo>
                      <a:pt x="1167" y="1882"/>
                    </a:lnTo>
                    <a:cubicBezTo>
                      <a:pt x="1167" y="1298"/>
                      <a:pt x="1179" y="703"/>
                      <a:pt x="1215" y="120"/>
                    </a:cubicBezTo>
                    <a:lnTo>
                      <a:pt x="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7"/>
              <p:cNvSpPr/>
              <p:nvPr/>
            </p:nvSpPr>
            <p:spPr>
              <a:xfrm>
                <a:off x="605725" y="1405350"/>
                <a:ext cx="41100" cy="51525"/>
              </a:xfrm>
              <a:custGeom>
                <a:rect b="b" l="l" r="r" t="t"/>
                <a:pathLst>
                  <a:path extrusionOk="0" h="2061" w="1644">
                    <a:moveTo>
                      <a:pt x="536" y="1"/>
                    </a:moveTo>
                    <a:cubicBezTo>
                      <a:pt x="298" y="537"/>
                      <a:pt x="131" y="1108"/>
                      <a:pt x="0" y="1692"/>
                    </a:cubicBezTo>
                    <a:lnTo>
                      <a:pt x="1119" y="2061"/>
                    </a:lnTo>
                    <a:cubicBezTo>
                      <a:pt x="1238" y="1501"/>
                      <a:pt x="1405" y="942"/>
                      <a:pt x="1643" y="418"/>
                    </a:cubicBezTo>
                    <a:lnTo>
                      <a:pt x="5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7"/>
              <p:cNvSpPr/>
              <p:nvPr/>
            </p:nvSpPr>
            <p:spPr>
              <a:xfrm>
                <a:off x="597975" y="1542875"/>
                <a:ext cx="29200" cy="31875"/>
              </a:xfrm>
              <a:custGeom>
                <a:rect b="b" l="l" r="r" t="t"/>
                <a:pathLst>
                  <a:path extrusionOk="0" h="1275" w="1168">
                    <a:moveTo>
                      <a:pt x="1" y="1"/>
                    </a:moveTo>
                    <a:cubicBezTo>
                      <a:pt x="1" y="239"/>
                      <a:pt x="1" y="477"/>
                      <a:pt x="1" y="703"/>
                    </a:cubicBezTo>
                    <a:cubicBezTo>
                      <a:pt x="1" y="1084"/>
                      <a:pt x="292" y="1275"/>
                      <a:pt x="584" y="1275"/>
                    </a:cubicBezTo>
                    <a:cubicBezTo>
                      <a:pt x="876" y="1275"/>
                      <a:pt x="1167" y="1084"/>
                      <a:pt x="1167" y="703"/>
                    </a:cubicBezTo>
                    <a:lnTo>
                      <a:pt x="11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7"/>
              <p:cNvSpPr/>
              <p:nvPr/>
            </p:nvSpPr>
            <p:spPr>
              <a:xfrm>
                <a:off x="641725" y="1338400"/>
                <a:ext cx="45275" cy="46750"/>
              </a:xfrm>
              <a:custGeom>
                <a:rect b="b" l="l" r="r" t="t"/>
                <a:pathLst>
                  <a:path extrusionOk="0" h="1870" w="1811">
                    <a:moveTo>
                      <a:pt x="1168" y="0"/>
                    </a:moveTo>
                    <a:cubicBezTo>
                      <a:pt x="941" y="179"/>
                      <a:pt x="715" y="369"/>
                      <a:pt x="513" y="583"/>
                    </a:cubicBezTo>
                    <a:cubicBezTo>
                      <a:pt x="322" y="774"/>
                      <a:pt x="156" y="964"/>
                      <a:pt x="1" y="1167"/>
                    </a:cubicBezTo>
                    <a:lnTo>
                      <a:pt x="941" y="1869"/>
                    </a:lnTo>
                    <a:cubicBezTo>
                      <a:pt x="1061" y="1715"/>
                      <a:pt x="1192" y="1560"/>
                      <a:pt x="1334" y="1405"/>
                    </a:cubicBezTo>
                    <a:cubicBezTo>
                      <a:pt x="1489" y="1250"/>
                      <a:pt x="1644" y="1107"/>
                      <a:pt x="1811" y="976"/>
                    </a:cubicBezTo>
                    <a:lnTo>
                      <a:pt x="11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7"/>
              <p:cNvSpPr/>
              <p:nvPr/>
            </p:nvSpPr>
            <p:spPr>
              <a:xfrm>
                <a:off x="837300" y="1321725"/>
                <a:ext cx="13425" cy="325"/>
              </a:xfrm>
              <a:custGeom>
                <a:rect b="b" l="l" r="r" t="t"/>
                <a:pathLst>
                  <a:path extrusionOk="0" h="13" w="537">
                    <a:moveTo>
                      <a:pt x="0" y="0"/>
                    </a:moveTo>
                    <a:cubicBezTo>
                      <a:pt x="143" y="0"/>
                      <a:pt x="286" y="0"/>
                      <a:pt x="429" y="12"/>
                    </a:cubicBezTo>
                    <a:cubicBezTo>
                      <a:pt x="465" y="12"/>
                      <a:pt x="500" y="0"/>
                      <a:pt x="536"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7"/>
              <p:cNvSpPr/>
              <p:nvPr/>
            </p:nvSpPr>
            <p:spPr>
              <a:xfrm>
                <a:off x="619125" y="1367550"/>
                <a:ext cx="46150" cy="48250"/>
              </a:xfrm>
              <a:custGeom>
                <a:rect b="b" l="l" r="r" t="t"/>
                <a:pathLst>
                  <a:path extrusionOk="0" h="1930" w="1846">
                    <a:moveTo>
                      <a:pt x="905" y="1"/>
                    </a:moveTo>
                    <a:cubicBezTo>
                      <a:pt x="524" y="465"/>
                      <a:pt x="226" y="977"/>
                      <a:pt x="0" y="1513"/>
                    </a:cubicBezTo>
                    <a:lnTo>
                      <a:pt x="1107" y="1930"/>
                    </a:lnTo>
                    <a:cubicBezTo>
                      <a:pt x="1298" y="1501"/>
                      <a:pt x="1548" y="1096"/>
                      <a:pt x="1845" y="703"/>
                    </a:cubicBezTo>
                    <a:lnTo>
                      <a:pt x="9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7"/>
              <p:cNvSpPr/>
              <p:nvPr/>
            </p:nvSpPr>
            <p:spPr>
              <a:xfrm>
                <a:off x="670900" y="1292525"/>
                <a:ext cx="166125" cy="70300"/>
              </a:xfrm>
              <a:custGeom>
                <a:rect b="b" l="l" r="r" t="t"/>
                <a:pathLst>
                  <a:path extrusionOk="0" h="2812" w="6645">
                    <a:moveTo>
                      <a:pt x="6446" y="1"/>
                    </a:moveTo>
                    <a:cubicBezTo>
                      <a:pt x="6380" y="1"/>
                      <a:pt x="6315" y="1"/>
                      <a:pt x="6249" y="2"/>
                    </a:cubicBezTo>
                    <a:lnTo>
                      <a:pt x="6644" y="2"/>
                    </a:lnTo>
                    <a:cubicBezTo>
                      <a:pt x="6578" y="1"/>
                      <a:pt x="6512" y="1"/>
                      <a:pt x="6446" y="1"/>
                    </a:cubicBezTo>
                    <a:close/>
                    <a:moveTo>
                      <a:pt x="6216" y="2"/>
                    </a:moveTo>
                    <a:cubicBezTo>
                      <a:pt x="6211" y="2"/>
                      <a:pt x="6207" y="2"/>
                      <a:pt x="6203" y="2"/>
                    </a:cubicBezTo>
                    <a:lnTo>
                      <a:pt x="6203" y="2"/>
                    </a:lnTo>
                    <a:cubicBezTo>
                      <a:pt x="6218" y="2"/>
                      <a:pt x="6234" y="2"/>
                      <a:pt x="6249" y="2"/>
                    </a:cubicBezTo>
                    <a:close/>
                    <a:moveTo>
                      <a:pt x="6203" y="2"/>
                    </a:moveTo>
                    <a:lnTo>
                      <a:pt x="6203" y="2"/>
                    </a:lnTo>
                    <a:cubicBezTo>
                      <a:pt x="3979" y="31"/>
                      <a:pt x="1754" y="462"/>
                      <a:pt x="1" y="1835"/>
                    </a:cubicBezTo>
                    <a:lnTo>
                      <a:pt x="644" y="2811"/>
                    </a:lnTo>
                    <a:cubicBezTo>
                      <a:pt x="2144" y="1549"/>
                      <a:pt x="4156" y="1204"/>
                      <a:pt x="6109" y="1168"/>
                    </a:cubicBezTo>
                    <a:cubicBezTo>
                      <a:pt x="5470" y="1074"/>
                      <a:pt x="5501" y="38"/>
                      <a:pt x="6203" y="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7"/>
              <p:cNvSpPr/>
              <p:nvPr/>
            </p:nvSpPr>
            <p:spPr>
              <a:xfrm>
                <a:off x="807525" y="1292550"/>
                <a:ext cx="59250" cy="29200"/>
              </a:xfrm>
              <a:custGeom>
                <a:rect b="b" l="l" r="r" t="t"/>
                <a:pathLst>
                  <a:path extrusionOk="0" h="1168" w="2370">
                    <a:moveTo>
                      <a:pt x="751" y="1"/>
                    </a:moveTo>
                    <a:cubicBezTo>
                      <a:pt x="36" y="24"/>
                      <a:pt x="1" y="1072"/>
                      <a:pt x="644" y="1167"/>
                    </a:cubicBezTo>
                    <a:lnTo>
                      <a:pt x="1191" y="1167"/>
                    </a:lnTo>
                    <a:cubicBezTo>
                      <a:pt x="1281" y="1161"/>
                      <a:pt x="1370" y="1158"/>
                      <a:pt x="1459" y="1158"/>
                    </a:cubicBezTo>
                    <a:cubicBezTo>
                      <a:pt x="1548" y="1158"/>
                      <a:pt x="1638" y="1161"/>
                      <a:pt x="1727" y="1167"/>
                    </a:cubicBezTo>
                    <a:cubicBezTo>
                      <a:pt x="2370" y="1084"/>
                      <a:pt x="2334" y="24"/>
                      <a:pt x="1620"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7"/>
              <p:cNvSpPr/>
              <p:nvPr/>
            </p:nvSpPr>
            <p:spPr>
              <a:xfrm>
                <a:off x="917950" y="1635750"/>
                <a:ext cx="32775" cy="40500"/>
              </a:xfrm>
              <a:custGeom>
                <a:rect b="b" l="l" r="r" t="t"/>
                <a:pathLst>
                  <a:path extrusionOk="0" h="1620" w="1311">
                    <a:moveTo>
                      <a:pt x="84" y="0"/>
                    </a:moveTo>
                    <a:cubicBezTo>
                      <a:pt x="96" y="453"/>
                      <a:pt x="60" y="893"/>
                      <a:pt x="1" y="1334"/>
                    </a:cubicBezTo>
                    <a:lnTo>
                      <a:pt x="1215" y="1620"/>
                    </a:lnTo>
                    <a:cubicBezTo>
                      <a:pt x="1287" y="1108"/>
                      <a:pt x="1311" y="560"/>
                      <a:pt x="12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7"/>
              <p:cNvSpPr/>
              <p:nvPr/>
            </p:nvSpPr>
            <p:spPr>
              <a:xfrm>
                <a:off x="723600" y="1635750"/>
                <a:ext cx="32450" cy="40200"/>
              </a:xfrm>
              <a:custGeom>
                <a:rect b="b" l="l" r="r" t="t"/>
                <a:pathLst>
                  <a:path extrusionOk="0" h="1608" w="1298">
                    <a:moveTo>
                      <a:pt x="12" y="0"/>
                    </a:moveTo>
                    <a:cubicBezTo>
                      <a:pt x="0" y="560"/>
                      <a:pt x="36" y="1108"/>
                      <a:pt x="83" y="1608"/>
                    </a:cubicBezTo>
                    <a:lnTo>
                      <a:pt x="1298" y="1322"/>
                    </a:lnTo>
                    <a:cubicBezTo>
                      <a:pt x="1262" y="881"/>
                      <a:pt x="1250" y="441"/>
                      <a:pt x="12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7"/>
              <p:cNvSpPr/>
              <p:nvPr/>
            </p:nvSpPr>
            <p:spPr>
              <a:xfrm>
                <a:off x="904275" y="1554775"/>
                <a:ext cx="42575" cy="43200"/>
              </a:xfrm>
              <a:custGeom>
                <a:rect b="b" l="l" r="r" t="t"/>
                <a:pathLst>
                  <a:path extrusionOk="0" h="1728" w="1703">
                    <a:moveTo>
                      <a:pt x="1215" y="1"/>
                    </a:moveTo>
                    <a:lnTo>
                      <a:pt x="0" y="263"/>
                    </a:lnTo>
                    <a:cubicBezTo>
                      <a:pt x="60" y="382"/>
                      <a:pt x="119" y="501"/>
                      <a:pt x="167" y="620"/>
                    </a:cubicBezTo>
                    <a:cubicBezTo>
                      <a:pt x="298" y="953"/>
                      <a:pt x="393" y="1299"/>
                      <a:pt x="465" y="1656"/>
                    </a:cubicBezTo>
                    <a:lnTo>
                      <a:pt x="1703" y="1727"/>
                    </a:lnTo>
                    <a:cubicBezTo>
                      <a:pt x="1596" y="1120"/>
                      <a:pt x="1441" y="537"/>
                      <a:pt x="12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7"/>
              <p:cNvSpPr/>
              <p:nvPr/>
            </p:nvSpPr>
            <p:spPr>
              <a:xfrm>
                <a:off x="726575" y="1554500"/>
                <a:ext cx="41700" cy="43175"/>
              </a:xfrm>
              <a:custGeom>
                <a:rect b="b" l="l" r="r" t="t"/>
                <a:pathLst>
                  <a:path extrusionOk="0" h="1727" w="1668">
                    <a:moveTo>
                      <a:pt x="405" y="0"/>
                    </a:moveTo>
                    <a:cubicBezTo>
                      <a:pt x="214" y="548"/>
                      <a:pt x="84" y="1131"/>
                      <a:pt x="0" y="1726"/>
                    </a:cubicBezTo>
                    <a:lnTo>
                      <a:pt x="1298" y="1667"/>
                    </a:lnTo>
                    <a:cubicBezTo>
                      <a:pt x="1310" y="1584"/>
                      <a:pt x="1322" y="1488"/>
                      <a:pt x="1346" y="1405"/>
                    </a:cubicBezTo>
                    <a:cubicBezTo>
                      <a:pt x="1417" y="1036"/>
                      <a:pt x="1524" y="655"/>
                      <a:pt x="1667" y="274"/>
                    </a:cubicBezTo>
                    <a:lnTo>
                      <a:pt x="4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7"/>
              <p:cNvSpPr/>
              <p:nvPr/>
            </p:nvSpPr>
            <p:spPr>
              <a:xfrm>
                <a:off x="725675" y="1668775"/>
                <a:ext cx="34075" cy="37100"/>
              </a:xfrm>
              <a:custGeom>
                <a:rect b="b" l="l" r="r" t="t"/>
                <a:pathLst>
                  <a:path extrusionOk="0" h="1484" w="1363">
                    <a:moveTo>
                      <a:pt x="1215" y="1"/>
                    </a:moveTo>
                    <a:lnTo>
                      <a:pt x="0" y="287"/>
                    </a:lnTo>
                    <a:cubicBezTo>
                      <a:pt x="24" y="561"/>
                      <a:pt x="48" y="823"/>
                      <a:pt x="84" y="1061"/>
                    </a:cubicBezTo>
                    <a:cubicBezTo>
                      <a:pt x="127" y="1355"/>
                      <a:pt x="346" y="1483"/>
                      <a:pt x="587" y="1483"/>
                    </a:cubicBezTo>
                    <a:cubicBezTo>
                      <a:pt x="950" y="1483"/>
                      <a:pt x="1363" y="1194"/>
                      <a:pt x="1298" y="751"/>
                    </a:cubicBezTo>
                    <a:cubicBezTo>
                      <a:pt x="1263" y="501"/>
                      <a:pt x="1239" y="251"/>
                      <a:pt x="1215" y="1"/>
                    </a:cubicBezTo>
                    <a:close/>
                  </a:path>
                </a:pathLst>
              </a:custGeom>
              <a:solidFill>
                <a:srgbClr val="4D4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7"/>
              <p:cNvSpPr/>
              <p:nvPr/>
            </p:nvSpPr>
            <p:spPr>
              <a:xfrm>
                <a:off x="912350" y="1669075"/>
                <a:ext cx="36000" cy="36800"/>
              </a:xfrm>
              <a:custGeom>
                <a:rect b="b" l="l" r="r" t="t"/>
                <a:pathLst>
                  <a:path extrusionOk="0" h="1472" w="1440">
                    <a:moveTo>
                      <a:pt x="225" y="1"/>
                    </a:moveTo>
                    <a:cubicBezTo>
                      <a:pt x="189" y="251"/>
                      <a:pt x="142" y="501"/>
                      <a:pt x="94" y="739"/>
                    </a:cubicBezTo>
                    <a:cubicBezTo>
                      <a:pt x="1" y="1182"/>
                      <a:pt x="398" y="1471"/>
                      <a:pt x="765" y="1471"/>
                    </a:cubicBezTo>
                    <a:cubicBezTo>
                      <a:pt x="1010" y="1471"/>
                      <a:pt x="1242" y="1343"/>
                      <a:pt x="1308" y="1049"/>
                    </a:cubicBezTo>
                    <a:cubicBezTo>
                      <a:pt x="1356" y="811"/>
                      <a:pt x="1404" y="549"/>
                      <a:pt x="1439" y="287"/>
                    </a:cubicBezTo>
                    <a:lnTo>
                      <a:pt x="225" y="1"/>
                    </a:lnTo>
                    <a:close/>
                  </a:path>
                </a:pathLst>
              </a:custGeom>
              <a:solidFill>
                <a:srgbClr val="4D4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7"/>
              <p:cNvSpPr/>
              <p:nvPr/>
            </p:nvSpPr>
            <p:spPr>
              <a:xfrm>
                <a:off x="915875" y="1596150"/>
                <a:ext cx="34550" cy="39625"/>
              </a:xfrm>
              <a:custGeom>
                <a:rect b="b" l="l" r="r" t="t"/>
                <a:pathLst>
                  <a:path extrusionOk="0" h="1585" w="1382">
                    <a:moveTo>
                      <a:pt x="1" y="1"/>
                    </a:moveTo>
                    <a:lnTo>
                      <a:pt x="1" y="1"/>
                    </a:lnTo>
                    <a:cubicBezTo>
                      <a:pt x="108" y="525"/>
                      <a:pt x="167" y="1061"/>
                      <a:pt x="167" y="1584"/>
                    </a:cubicBezTo>
                    <a:lnTo>
                      <a:pt x="1382" y="1584"/>
                    </a:lnTo>
                    <a:cubicBezTo>
                      <a:pt x="1370" y="1084"/>
                      <a:pt x="1322" y="572"/>
                      <a:pt x="1239" y="72"/>
                    </a:cubicBez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7"/>
              <p:cNvSpPr/>
              <p:nvPr/>
            </p:nvSpPr>
            <p:spPr>
              <a:xfrm>
                <a:off x="723900" y="1596150"/>
                <a:ext cx="35125" cy="39625"/>
              </a:xfrm>
              <a:custGeom>
                <a:rect b="b" l="l" r="r" t="t"/>
                <a:pathLst>
                  <a:path extrusionOk="0" h="1585" w="1405">
                    <a:moveTo>
                      <a:pt x="1405" y="1"/>
                    </a:moveTo>
                    <a:lnTo>
                      <a:pt x="107" y="72"/>
                    </a:lnTo>
                    <a:cubicBezTo>
                      <a:pt x="36" y="572"/>
                      <a:pt x="0" y="1084"/>
                      <a:pt x="0" y="1584"/>
                    </a:cubicBezTo>
                    <a:lnTo>
                      <a:pt x="1250" y="1584"/>
                    </a:lnTo>
                    <a:cubicBezTo>
                      <a:pt x="1262" y="1049"/>
                      <a:pt x="1322" y="525"/>
                      <a:pt x="14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7"/>
              <p:cNvSpPr/>
              <p:nvPr/>
            </p:nvSpPr>
            <p:spPr>
              <a:xfrm>
                <a:off x="736675" y="1484225"/>
                <a:ext cx="197975" cy="77425"/>
              </a:xfrm>
              <a:custGeom>
                <a:rect b="b" l="l" r="r" t="t"/>
                <a:pathLst>
                  <a:path extrusionOk="0" h="3097" w="7919">
                    <a:moveTo>
                      <a:pt x="3934" y="0"/>
                    </a:moveTo>
                    <a:cubicBezTo>
                      <a:pt x="3730" y="0"/>
                      <a:pt x="3519" y="12"/>
                      <a:pt x="3299" y="37"/>
                    </a:cubicBezTo>
                    <a:cubicBezTo>
                      <a:pt x="1525" y="227"/>
                      <a:pt x="525" y="1370"/>
                      <a:pt x="1" y="2811"/>
                    </a:cubicBezTo>
                    <a:lnTo>
                      <a:pt x="1263" y="3097"/>
                    </a:lnTo>
                    <a:cubicBezTo>
                      <a:pt x="1608" y="2228"/>
                      <a:pt x="2180" y="1466"/>
                      <a:pt x="3204" y="1227"/>
                    </a:cubicBezTo>
                    <a:cubicBezTo>
                      <a:pt x="3434" y="1174"/>
                      <a:pt x="3658" y="1149"/>
                      <a:pt x="3875" y="1149"/>
                    </a:cubicBezTo>
                    <a:cubicBezTo>
                      <a:pt x="5157" y="1149"/>
                      <a:pt x="6175" y="2026"/>
                      <a:pt x="6704" y="3085"/>
                    </a:cubicBezTo>
                    <a:lnTo>
                      <a:pt x="7919" y="2823"/>
                    </a:lnTo>
                    <a:cubicBezTo>
                      <a:pt x="7247" y="1219"/>
                      <a:pt x="5993" y="0"/>
                      <a:pt x="39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7"/>
              <p:cNvSpPr/>
              <p:nvPr/>
            </p:nvSpPr>
            <p:spPr>
              <a:xfrm>
                <a:off x="703350" y="1279450"/>
                <a:ext cx="267625" cy="263450"/>
              </a:xfrm>
              <a:custGeom>
                <a:rect b="b" l="l" r="r" t="t"/>
                <a:pathLst>
                  <a:path extrusionOk="0" h="10538" w="10705">
                    <a:moveTo>
                      <a:pt x="0" y="1"/>
                    </a:moveTo>
                    <a:lnTo>
                      <a:pt x="0" y="10538"/>
                    </a:lnTo>
                    <a:lnTo>
                      <a:pt x="10704" y="10538"/>
                    </a:lnTo>
                    <a:lnTo>
                      <a:pt x="107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7"/>
              <p:cNvSpPr/>
              <p:nvPr/>
            </p:nvSpPr>
            <p:spPr>
              <a:xfrm>
                <a:off x="788775" y="1237775"/>
                <a:ext cx="96775" cy="64025"/>
              </a:xfrm>
              <a:custGeom>
                <a:rect b="b" l="l" r="r" t="t"/>
                <a:pathLst>
                  <a:path extrusionOk="0" h="2561" w="3871">
                    <a:moveTo>
                      <a:pt x="1" y="1"/>
                    </a:moveTo>
                    <a:lnTo>
                      <a:pt x="1" y="2561"/>
                    </a:lnTo>
                    <a:lnTo>
                      <a:pt x="3870" y="2561"/>
                    </a:lnTo>
                    <a:lnTo>
                      <a:pt x="38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7"/>
              <p:cNvSpPr/>
              <p:nvPr/>
            </p:nvSpPr>
            <p:spPr>
              <a:xfrm>
                <a:off x="988500" y="1127350"/>
                <a:ext cx="75325" cy="16100"/>
              </a:xfrm>
              <a:custGeom>
                <a:rect b="b" l="l" r="r" t="t"/>
                <a:pathLst>
                  <a:path extrusionOk="0" h="644" w="3013">
                    <a:moveTo>
                      <a:pt x="1" y="1"/>
                    </a:moveTo>
                    <a:lnTo>
                      <a:pt x="1" y="644"/>
                    </a:lnTo>
                    <a:lnTo>
                      <a:pt x="3013" y="644"/>
                    </a:lnTo>
                    <a:lnTo>
                      <a:pt x="30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7"/>
              <p:cNvSpPr/>
              <p:nvPr/>
            </p:nvSpPr>
            <p:spPr>
              <a:xfrm>
                <a:off x="976900" y="1118725"/>
                <a:ext cx="23825" cy="33350"/>
              </a:xfrm>
              <a:custGeom>
                <a:rect b="b" l="l" r="r" t="t"/>
                <a:pathLst>
                  <a:path extrusionOk="0" h="1334" w="953">
                    <a:moveTo>
                      <a:pt x="0" y="0"/>
                    </a:moveTo>
                    <a:lnTo>
                      <a:pt x="0" y="1334"/>
                    </a:lnTo>
                    <a:lnTo>
                      <a:pt x="953" y="1334"/>
                    </a:lnTo>
                    <a:lnTo>
                      <a:pt x="9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7"/>
              <p:cNvSpPr/>
              <p:nvPr/>
            </p:nvSpPr>
            <p:spPr>
              <a:xfrm>
                <a:off x="965275" y="1096400"/>
                <a:ext cx="23250" cy="79800"/>
              </a:xfrm>
              <a:custGeom>
                <a:rect b="b" l="l" r="r" t="t"/>
                <a:pathLst>
                  <a:path extrusionOk="0" h="3192" w="930">
                    <a:moveTo>
                      <a:pt x="465" y="0"/>
                    </a:moveTo>
                    <a:cubicBezTo>
                      <a:pt x="215" y="0"/>
                      <a:pt x="1" y="203"/>
                      <a:pt x="1" y="465"/>
                    </a:cubicBezTo>
                    <a:lnTo>
                      <a:pt x="1" y="2727"/>
                    </a:lnTo>
                    <a:cubicBezTo>
                      <a:pt x="1" y="2977"/>
                      <a:pt x="215" y="3191"/>
                      <a:pt x="465" y="3191"/>
                    </a:cubicBezTo>
                    <a:cubicBezTo>
                      <a:pt x="727" y="3191"/>
                      <a:pt x="930" y="2977"/>
                      <a:pt x="930" y="2727"/>
                    </a:cubicBezTo>
                    <a:lnTo>
                      <a:pt x="930" y="465"/>
                    </a:lnTo>
                    <a:cubicBezTo>
                      <a:pt x="930" y="203"/>
                      <a:pt x="727" y="0"/>
                      <a:pt x="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7"/>
              <p:cNvSpPr/>
              <p:nvPr/>
            </p:nvSpPr>
            <p:spPr>
              <a:xfrm>
                <a:off x="1035825" y="1108000"/>
                <a:ext cx="55700" cy="55700"/>
              </a:xfrm>
              <a:custGeom>
                <a:rect b="b" l="l" r="r" t="t"/>
                <a:pathLst>
                  <a:path extrusionOk="0" h="2228" w="2228">
                    <a:moveTo>
                      <a:pt x="1120" y="1"/>
                    </a:moveTo>
                    <a:cubicBezTo>
                      <a:pt x="501" y="1"/>
                      <a:pt x="1" y="501"/>
                      <a:pt x="1" y="1108"/>
                    </a:cubicBezTo>
                    <a:cubicBezTo>
                      <a:pt x="1" y="1727"/>
                      <a:pt x="501" y="2227"/>
                      <a:pt x="1120" y="2227"/>
                    </a:cubicBezTo>
                    <a:cubicBezTo>
                      <a:pt x="1727" y="2227"/>
                      <a:pt x="2227" y="1727"/>
                      <a:pt x="2227" y="1108"/>
                    </a:cubicBezTo>
                    <a:cubicBezTo>
                      <a:pt x="2227" y="501"/>
                      <a:pt x="1727" y="1"/>
                      <a:pt x="11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7"/>
              <p:cNvSpPr/>
              <p:nvPr/>
            </p:nvSpPr>
            <p:spPr>
              <a:xfrm>
                <a:off x="1063800" y="1108000"/>
                <a:ext cx="27725" cy="55700"/>
              </a:xfrm>
              <a:custGeom>
                <a:rect b="b" l="l" r="r" t="t"/>
                <a:pathLst>
                  <a:path extrusionOk="0" h="2228" w="1109">
                    <a:moveTo>
                      <a:pt x="1" y="1"/>
                    </a:moveTo>
                    <a:lnTo>
                      <a:pt x="1" y="2227"/>
                    </a:lnTo>
                    <a:cubicBezTo>
                      <a:pt x="608" y="2227"/>
                      <a:pt x="1108" y="1727"/>
                      <a:pt x="1108" y="1108"/>
                    </a:cubicBezTo>
                    <a:cubicBezTo>
                      <a:pt x="1108" y="489"/>
                      <a:pt x="60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7"/>
              <p:cNvSpPr/>
              <p:nvPr/>
            </p:nvSpPr>
            <p:spPr>
              <a:xfrm>
                <a:off x="611075" y="1128850"/>
                <a:ext cx="75325" cy="16375"/>
              </a:xfrm>
              <a:custGeom>
                <a:rect b="b" l="l" r="r" t="t"/>
                <a:pathLst>
                  <a:path extrusionOk="0" h="655" w="3013">
                    <a:moveTo>
                      <a:pt x="1" y="0"/>
                    </a:moveTo>
                    <a:lnTo>
                      <a:pt x="1" y="655"/>
                    </a:lnTo>
                    <a:lnTo>
                      <a:pt x="3013" y="655"/>
                    </a:lnTo>
                    <a:lnTo>
                      <a:pt x="30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7"/>
              <p:cNvSpPr/>
              <p:nvPr/>
            </p:nvSpPr>
            <p:spPr>
              <a:xfrm>
                <a:off x="674175" y="1120200"/>
                <a:ext cx="23850" cy="33675"/>
              </a:xfrm>
              <a:custGeom>
                <a:rect b="b" l="l" r="r" t="t"/>
                <a:pathLst>
                  <a:path extrusionOk="0" h="1347" w="954">
                    <a:moveTo>
                      <a:pt x="1" y="1"/>
                    </a:moveTo>
                    <a:lnTo>
                      <a:pt x="1" y="1346"/>
                    </a:lnTo>
                    <a:lnTo>
                      <a:pt x="953" y="1346"/>
                    </a:lnTo>
                    <a:lnTo>
                      <a:pt x="9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7"/>
              <p:cNvSpPr/>
              <p:nvPr/>
            </p:nvSpPr>
            <p:spPr>
              <a:xfrm>
                <a:off x="686375" y="1096400"/>
                <a:ext cx="23250" cy="79800"/>
              </a:xfrm>
              <a:custGeom>
                <a:rect b="b" l="l" r="r" t="t"/>
                <a:pathLst>
                  <a:path extrusionOk="0" h="3192" w="930">
                    <a:moveTo>
                      <a:pt x="465" y="0"/>
                    </a:moveTo>
                    <a:cubicBezTo>
                      <a:pt x="203" y="0"/>
                      <a:pt x="1" y="203"/>
                      <a:pt x="1" y="465"/>
                    </a:cubicBezTo>
                    <a:lnTo>
                      <a:pt x="1" y="2727"/>
                    </a:lnTo>
                    <a:cubicBezTo>
                      <a:pt x="1" y="2977"/>
                      <a:pt x="203" y="3191"/>
                      <a:pt x="465" y="3191"/>
                    </a:cubicBezTo>
                    <a:cubicBezTo>
                      <a:pt x="715" y="3191"/>
                      <a:pt x="930" y="2977"/>
                      <a:pt x="930" y="2727"/>
                    </a:cubicBezTo>
                    <a:lnTo>
                      <a:pt x="930" y="465"/>
                    </a:lnTo>
                    <a:cubicBezTo>
                      <a:pt x="930" y="203"/>
                      <a:pt x="715" y="0"/>
                      <a:pt x="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7"/>
              <p:cNvSpPr/>
              <p:nvPr/>
            </p:nvSpPr>
            <p:spPr>
              <a:xfrm>
                <a:off x="583400" y="1108900"/>
                <a:ext cx="55675" cy="55675"/>
              </a:xfrm>
              <a:custGeom>
                <a:rect b="b" l="l" r="r" t="t"/>
                <a:pathLst>
                  <a:path extrusionOk="0" h="2227" w="2227">
                    <a:moveTo>
                      <a:pt x="1119" y="0"/>
                    </a:moveTo>
                    <a:cubicBezTo>
                      <a:pt x="500" y="0"/>
                      <a:pt x="0" y="500"/>
                      <a:pt x="0" y="1108"/>
                    </a:cubicBezTo>
                    <a:cubicBezTo>
                      <a:pt x="0" y="1727"/>
                      <a:pt x="500" y="2227"/>
                      <a:pt x="1119" y="2227"/>
                    </a:cubicBezTo>
                    <a:cubicBezTo>
                      <a:pt x="1727" y="2227"/>
                      <a:pt x="2227" y="1727"/>
                      <a:pt x="2227" y="1108"/>
                    </a:cubicBezTo>
                    <a:cubicBezTo>
                      <a:pt x="2227" y="500"/>
                      <a:pt x="1727" y="0"/>
                      <a:pt x="11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7"/>
              <p:cNvSpPr/>
              <p:nvPr/>
            </p:nvSpPr>
            <p:spPr>
              <a:xfrm>
                <a:off x="583400" y="1108900"/>
                <a:ext cx="28000" cy="55675"/>
              </a:xfrm>
              <a:custGeom>
                <a:rect b="b" l="l" r="r" t="t"/>
                <a:pathLst>
                  <a:path extrusionOk="0" h="2227" w="1120">
                    <a:moveTo>
                      <a:pt x="1119" y="0"/>
                    </a:moveTo>
                    <a:cubicBezTo>
                      <a:pt x="500" y="0"/>
                      <a:pt x="0" y="500"/>
                      <a:pt x="0" y="1108"/>
                    </a:cubicBezTo>
                    <a:cubicBezTo>
                      <a:pt x="0" y="1727"/>
                      <a:pt x="500" y="2227"/>
                      <a:pt x="1119" y="2227"/>
                    </a:cubicBezTo>
                    <a:lnTo>
                      <a:pt x="111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7"/>
              <p:cNvSpPr/>
              <p:nvPr/>
            </p:nvSpPr>
            <p:spPr>
              <a:xfrm>
                <a:off x="697400" y="1021375"/>
                <a:ext cx="279525" cy="236975"/>
              </a:xfrm>
              <a:custGeom>
                <a:rect b="b" l="l" r="r" t="t"/>
                <a:pathLst>
                  <a:path extrusionOk="0" h="9479" w="11181">
                    <a:moveTo>
                      <a:pt x="1084" y="1"/>
                    </a:moveTo>
                    <a:cubicBezTo>
                      <a:pt x="489" y="1"/>
                      <a:pt x="0" y="477"/>
                      <a:pt x="0" y="1084"/>
                    </a:cubicBezTo>
                    <a:lnTo>
                      <a:pt x="0" y="8395"/>
                    </a:lnTo>
                    <a:cubicBezTo>
                      <a:pt x="0" y="8990"/>
                      <a:pt x="489" y="9478"/>
                      <a:pt x="1084" y="9478"/>
                    </a:cubicBezTo>
                    <a:lnTo>
                      <a:pt x="10097" y="9478"/>
                    </a:lnTo>
                    <a:cubicBezTo>
                      <a:pt x="10692" y="9478"/>
                      <a:pt x="11180" y="8990"/>
                      <a:pt x="11180" y="8395"/>
                    </a:cubicBezTo>
                    <a:lnTo>
                      <a:pt x="11180" y="1084"/>
                    </a:lnTo>
                    <a:cubicBezTo>
                      <a:pt x="11180" y="477"/>
                      <a:pt x="10692" y="1"/>
                      <a:pt x="100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7"/>
              <p:cNvSpPr/>
              <p:nvPr/>
            </p:nvSpPr>
            <p:spPr>
              <a:xfrm>
                <a:off x="723000" y="1160975"/>
                <a:ext cx="228325" cy="72075"/>
              </a:xfrm>
              <a:custGeom>
                <a:rect b="b" l="l" r="r" t="t"/>
                <a:pathLst>
                  <a:path extrusionOk="0" h="2883" w="9133">
                    <a:moveTo>
                      <a:pt x="1381" y="1"/>
                    </a:moveTo>
                    <a:cubicBezTo>
                      <a:pt x="619" y="1"/>
                      <a:pt x="0" y="644"/>
                      <a:pt x="0" y="1442"/>
                    </a:cubicBezTo>
                    <a:cubicBezTo>
                      <a:pt x="0" y="2227"/>
                      <a:pt x="619" y="2882"/>
                      <a:pt x="1381" y="2882"/>
                    </a:cubicBezTo>
                    <a:lnTo>
                      <a:pt x="7739" y="2882"/>
                    </a:lnTo>
                    <a:cubicBezTo>
                      <a:pt x="8513" y="2882"/>
                      <a:pt x="9132" y="2227"/>
                      <a:pt x="9132" y="1442"/>
                    </a:cubicBezTo>
                    <a:cubicBezTo>
                      <a:pt x="9132" y="644"/>
                      <a:pt x="8513" y="1"/>
                      <a:pt x="7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7"/>
              <p:cNvSpPr/>
              <p:nvPr/>
            </p:nvSpPr>
            <p:spPr>
              <a:xfrm>
                <a:off x="750650" y="1078700"/>
                <a:ext cx="65525" cy="58175"/>
              </a:xfrm>
              <a:custGeom>
                <a:rect b="b" l="l" r="r" t="t"/>
                <a:pathLst>
                  <a:path extrusionOk="0" h="2327" w="2621">
                    <a:moveTo>
                      <a:pt x="489" y="1"/>
                    </a:moveTo>
                    <a:cubicBezTo>
                      <a:pt x="230" y="1"/>
                      <a:pt x="1" y="339"/>
                      <a:pt x="240" y="577"/>
                    </a:cubicBezTo>
                    <a:cubicBezTo>
                      <a:pt x="787" y="1125"/>
                      <a:pt x="1335" y="1697"/>
                      <a:pt x="1895" y="2232"/>
                    </a:cubicBezTo>
                    <a:cubicBezTo>
                      <a:pt x="1966" y="2299"/>
                      <a:pt x="2046" y="2327"/>
                      <a:pt x="2122" y="2327"/>
                    </a:cubicBezTo>
                    <a:cubicBezTo>
                      <a:pt x="2389" y="2327"/>
                      <a:pt x="2621" y="1987"/>
                      <a:pt x="2371" y="1756"/>
                    </a:cubicBezTo>
                    <a:cubicBezTo>
                      <a:pt x="1811" y="1220"/>
                      <a:pt x="1264" y="649"/>
                      <a:pt x="716" y="101"/>
                    </a:cubicBezTo>
                    <a:cubicBezTo>
                      <a:pt x="645" y="30"/>
                      <a:pt x="566" y="1"/>
                      <a:pt x="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7"/>
              <p:cNvSpPr/>
              <p:nvPr/>
            </p:nvSpPr>
            <p:spPr>
              <a:xfrm>
                <a:off x="750375" y="1078700"/>
                <a:ext cx="65525" cy="58175"/>
              </a:xfrm>
              <a:custGeom>
                <a:rect b="b" l="l" r="r" t="t"/>
                <a:pathLst>
                  <a:path extrusionOk="0" h="2327" w="2621">
                    <a:moveTo>
                      <a:pt x="2133" y="1"/>
                    </a:moveTo>
                    <a:cubicBezTo>
                      <a:pt x="2056" y="1"/>
                      <a:pt x="1976" y="30"/>
                      <a:pt x="1906" y="101"/>
                    </a:cubicBezTo>
                    <a:cubicBezTo>
                      <a:pt x="1358" y="649"/>
                      <a:pt x="810" y="1220"/>
                      <a:pt x="251" y="1756"/>
                    </a:cubicBezTo>
                    <a:cubicBezTo>
                      <a:pt x="1" y="1987"/>
                      <a:pt x="240" y="2327"/>
                      <a:pt x="504" y="2327"/>
                    </a:cubicBezTo>
                    <a:cubicBezTo>
                      <a:pt x="580" y="2327"/>
                      <a:pt x="658" y="2299"/>
                      <a:pt x="727" y="2232"/>
                    </a:cubicBezTo>
                    <a:cubicBezTo>
                      <a:pt x="1287" y="1697"/>
                      <a:pt x="1834" y="1125"/>
                      <a:pt x="2382" y="577"/>
                    </a:cubicBezTo>
                    <a:cubicBezTo>
                      <a:pt x="2621" y="339"/>
                      <a:pt x="2392" y="1"/>
                      <a:pt x="2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7"/>
              <p:cNvSpPr/>
              <p:nvPr/>
            </p:nvSpPr>
            <p:spPr>
              <a:xfrm>
                <a:off x="854550" y="1078700"/>
                <a:ext cx="65525" cy="58175"/>
              </a:xfrm>
              <a:custGeom>
                <a:rect b="b" l="l" r="r" t="t"/>
                <a:pathLst>
                  <a:path extrusionOk="0" h="2327" w="2621">
                    <a:moveTo>
                      <a:pt x="488" y="1"/>
                    </a:moveTo>
                    <a:cubicBezTo>
                      <a:pt x="229" y="1"/>
                      <a:pt x="0" y="339"/>
                      <a:pt x="239" y="577"/>
                    </a:cubicBezTo>
                    <a:cubicBezTo>
                      <a:pt x="787" y="1125"/>
                      <a:pt x="1334" y="1697"/>
                      <a:pt x="1894" y="2232"/>
                    </a:cubicBezTo>
                    <a:cubicBezTo>
                      <a:pt x="1963" y="2299"/>
                      <a:pt x="2041" y="2327"/>
                      <a:pt x="2117" y="2327"/>
                    </a:cubicBezTo>
                    <a:cubicBezTo>
                      <a:pt x="2381" y="2327"/>
                      <a:pt x="2620" y="1987"/>
                      <a:pt x="2370" y="1756"/>
                    </a:cubicBezTo>
                    <a:cubicBezTo>
                      <a:pt x="1811" y="1220"/>
                      <a:pt x="1263" y="649"/>
                      <a:pt x="715" y="101"/>
                    </a:cubicBezTo>
                    <a:cubicBezTo>
                      <a:pt x="644" y="30"/>
                      <a:pt x="565" y="1"/>
                      <a:pt x="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7"/>
              <p:cNvSpPr/>
              <p:nvPr/>
            </p:nvSpPr>
            <p:spPr>
              <a:xfrm>
                <a:off x="854275" y="1078700"/>
                <a:ext cx="65500" cy="58175"/>
              </a:xfrm>
              <a:custGeom>
                <a:rect b="b" l="l" r="r" t="t"/>
                <a:pathLst>
                  <a:path extrusionOk="0" h="2327" w="2620">
                    <a:moveTo>
                      <a:pt x="2132" y="1"/>
                    </a:moveTo>
                    <a:cubicBezTo>
                      <a:pt x="2055" y="1"/>
                      <a:pt x="1976" y="30"/>
                      <a:pt x="1905" y="101"/>
                    </a:cubicBezTo>
                    <a:cubicBezTo>
                      <a:pt x="1357" y="649"/>
                      <a:pt x="810" y="1220"/>
                      <a:pt x="250" y="1756"/>
                    </a:cubicBezTo>
                    <a:cubicBezTo>
                      <a:pt x="0" y="1987"/>
                      <a:pt x="239" y="2327"/>
                      <a:pt x="504" y="2327"/>
                    </a:cubicBezTo>
                    <a:cubicBezTo>
                      <a:pt x="579" y="2327"/>
                      <a:pt x="657" y="2299"/>
                      <a:pt x="726" y="2232"/>
                    </a:cubicBezTo>
                    <a:cubicBezTo>
                      <a:pt x="1286" y="1697"/>
                      <a:pt x="1834" y="1125"/>
                      <a:pt x="2381" y="577"/>
                    </a:cubicBezTo>
                    <a:cubicBezTo>
                      <a:pt x="2620" y="339"/>
                      <a:pt x="2391" y="1"/>
                      <a:pt x="2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7"/>
              <p:cNvSpPr/>
              <p:nvPr/>
            </p:nvSpPr>
            <p:spPr>
              <a:xfrm>
                <a:off x="734900" y="1170500"/>
                <a:ext cx="28000" cy="53025"/>
              </a:xfrm>
              <a:custGeom>
                <a:rect b="b" l="l" r="r" t="t"/>
                <a:pathLst>
                  <a:path extrusionOk="0" h="2121" w="1120">
                    <a:moveTo>
                      <a:pt x="1060" y="1"/>
                    </a:moveTo>
                    <a:cubicBezTo>
                      <a:pt x="477" y="1"/>
                      <a:pt x="1" y="477"/>
                      <a:pt x="1" y="1061"/>
                    </a:cubicBezTo>
                    <a:cubicBezTo>
                      <a:pt x="1" y="1644"/>
                      <a:pt x="477" y="2120"/>
                      <a:pt x="1060" y="2120"/>
                    </a:cubicBezTo>
                    <a:lnTo>
                      <a:pt x="1120" y="2120"/>
                    </a:lnTo>
                    <a:lnTo>
                      <a:pt x="11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7"/>
              <p:cNvSpPr/>
              <p:nvPr/>
            </p:nvSpPr>
            <p:spPr>
              <a:xfrm>
                <a:off x="762875" y="1170500"/>
                <a:ext cx="37225" cy="53025"/>
              </a:xfrm>
              <a:custGeom>
                <a:rect b="b" l="l" r="r" t="t"/>
                <a:pathLst>
                  <a:path extrusionOk="0" h="2121" w="1489">
                    <a:moveTo>
                      <a:pt x="1" y="1"/>
                    </a:moveTo>
                    <a:lnTo>
                      <a:pt x="1" y="2120"/>
                    </a:lnTo>
                    <a:lnTo>
                      <a:pt x="1489" y="2120"/>
                    </a:lnTo>
                    <a:lnTo>
                      <a:pt x="1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7"/>
              <p:cNvSpPr/>
              <p:nvPr/>
            </p:nvSpPr>
            <p:spPr>
              <a:xfrm>
                <a:off x="800100" y="1170500"/>
                <a:ext cx="37225" cy="53025"/>
              </a:xfrm>
              <a:custGeom>
                <a:rect b="b" l="l" r="r" t="t"/>
                <a:pathLst>
                  <a:path extrusionOk="0" h="2121" w="1489">
                    <a:moveTo>
                      <a:pt x="0" y="1"/>
                    </a:moveTo>
                    <a:lnTo>
                      <a:pt x="0" y="2120"/>
                    </a:lnTo>
                    <a:lnTo>
                      <a:pt x="1488" y="2120"/>
                    </a:lnTo>
                    <a:lnTo>
                      <a:pt x="14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7"/>
              <p:cNvSpPr/>
              <p:nvPr/>
            </p:nvSpPr>
            <p:spPr>
              <a:xfrm>
                <a:off x="874200" y="1170500"/>
                <a:ext cx="37225" cy="53025"/>
              </a:xfrm>
              <a:custGeom>
                <a:rect b="b" l="l" r="r" t="t"/>
                <a:pathLst>
                  <a:path extrusionOk="0" h="2121" w="1489">
                    <a:moveTo>
                      <a:pt x="1" y="1"/>
                    </a:moveTo>
                    <a:lnTo>
                      <a:pt x="1" y="2120"/>
                    </a:lnTo>
                    <a:lnTo>
                      <a:pt x="1489" y="2120"/>
                    </a:lnTo>
                    <a:lnTo>
                      <a:pt x="148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7"/>
              <p:cNvSpPr/>
              <p:nvPr/>
            </p:nvSpPr>
            <p:spPr>
              <a:xfrm>
                <a:off x="911400" y="1170500"/>
                <a:ext cx="28025" cy="53025"/>
              </a:xfrm>
              <a:custGeom>
                <a:rect b="b" l="l" r="r" t="t"/>
                <a:pathLst>
                  <a:path extrusionOk="0" h="2121" w="1121">
                    <a:moveTo>
                      <a:pt x="1" y="1"/>
                    </a:moveTo>
                    <a:lnTo>
                      <a:pt x="1" y="2120"/>
                    </a:lnTo>
                    <a:lnTo>
                      <a:pt x="60" y="2120"/>
                    </a:lnTo>
                    <a:cubicBezTo>
                      <a:pt x="644" y="2120"/>
                      <a:pt x="1120" y="1644"/>
                      <a:pt x="1120" y="1061"/>
                    </a:cubicBezTo>
                    <a:cubicBezTo>
                      <a:pt x="1120" y="465"/>
                      <a:pt x="644" y="1"/>
                      <a:pt x="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7"/>
              <p:cNvSpPr/>
              <p:nvPr/>
            </p:nvSpPr>
            <p:spPr>
              <a:xfrm>
                <a:off x="837300" y="1170500"/>
                <a:ext cx="36925" cy="53025"/>
              </a:xfrm>
              <a:custGeom>
                <a:rect b="b" l="l" r="r" t="t"/>
                <a:pathLst>
                  <a:path extrusionOk="0" h="2121" w="1477">
                    <a:moveTo>
                      <a:pt x="0" y="1"/>
                    </a:moveTo>
                    <a:lnTo>
                      <a:pt x="0" y="2120"/>
                    </a:lnTo>
                    <a:lnTo>
                      <a:pt x="1477" y="2120"/>
                    </a:lnTo>
                    <a:lnTo>
                      <a:pt x="14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7"/>
              <p:cNvSpPr/>
              <p:nvPr/>
            </p:nvSpPr>
            <p:spPr>
              <a:xfrm>
                <a:off x="667025" y="1279450"/>
                <a:ext cx="339950" cy="42300"/>
              </a:xfrm>
              <a:custGeom>
                <a:rect b="b" l="l" r="r" t="t"/>
                <a:pathLst>
                  <a:path extrusionOk="0" h="1692" w="13598">
                    <a:moveTo>
                      <a:pt x="1" y="1"/>
                    </a:moveTo>
                    <a:lnTo>
                      <a:pt x="1" y="1691"/>
                    </a:lnTo>
                    <a:lnTo>
                      <a:pt x="13598" y="1691"/>
                    </a:lnTo>
                    <a:lnTo>
                      <a:pt x="135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7"/>
              <p:cNvSpPr/>
              <p:nvPr/>
            </p:nvSpPr>
            <p:spPr>
              <a:xfrm>
                <a:off x="667025" y="1301775"/>
                <a:ext cx="339950" cy="18775"/>
              </a:xfrm>
              <a:custGeom>
                <a:rect b="b" l="l" r="r" t="t"/>
                <a:pathLst>
                  <a:path extrusionOk="0" h="751" w="13598">
                    <a:moveTo>
                      <a:pt x="1" y="1"/>
                    </a:moveTo>
                    <a:lnTo>
                      <a:pt x="1" y="751"/>
                    </a:lnTo>
                    <a:lnTo>
                      <a:pt x="13598" y="751"/>
                    </a:lnTo>
                    <a:lnTo>
                      <a:pt x="135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7"/>
              <p:cNvSpPr/>
              <p:nvPr/>
            </p:nvSpPr>
            <p:spPr>
              <a:xfrm>
                <a:off x="738175" y="1405350"/>
                <a:ext cx="197975" cy="112850"/>
              </a:xfrm>
              <a:custGeom>
                <a:rect b="b" l="l" r="r" t="t"/>
                <a:pathLst>
                  <a:path extrusionOk="0" h="4514" w="7919">
                    <a:moveTo>
                      <a:pt x="1477" y="1"/>
                    </a:moveTo>
                    <a:cubicBezTo>
                      <a:pt x="667" y="1"/>
                      <a:pt x="1" y="668"/>
                      <a:pt x="1" y="1477"/>
                    </a:cubicBezTo>
                    <a:lnTo>
                      <a:pt x="1" y="3037"/>
                    </a:lnTo>
                    <a:cubicBezTo>
                      <a:pt x="1" y="3847"/>
                      <a:pt x="667" y="4513"/>
                      <a:pt x="1477" y="4513"/>
                    </a:cubicBezTo>
                    <a:lnTo>
                      <a:pt x="6442" y="4513"/>
                    </a:lnTo>
                    <a:cubicBezTo>
                      <a:pt x="7251" y="4513"/>
                      <a:pt x="7918" y="3847"/>
                      <a:pt x="7918" y="3037"/>
                    </a:cubicBezTo>
                    <a:lnTo>
                      <a:pt x="7918" y="1477"/>
                    </a:lnTo>
                    <a:cubicBezTo>
                      <a:pt x="7918" y="668"/>
                      <a:pt x="7251" y="1"/>
                      <a:pt x="64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7"/>
              <p:cNvSpPr/>
              <p:nvPr/>
            </p:nvSpPr>
            <p:spPr>
              <a:xfrm>
                <a:off x="738175" y="1348200"/>
                <a:ext cx="37225" cy="36950"/>
              </a:xfrm>
              <a:custGeom>
                <a:rect b="b" l="l" r="r" t="t"/>
                <a:pathLst>
                  <a:path extrusionOk="0" h="1478" w="1489">
                    <a:moveTo>
                      <a:pt x="739" y="1"/>
                    </a:moveTo>
                    <a:cubicBezTo>
                      <a:pt x="334" y="1"/>
                      <a:pt x="1" y="334"/>
                      <a:pt x="1" y="739"/>
                    </a:cubicBezTo>
                    <a:cubicBezTo>
                      <a:pt x="1" y="1144"/>
                      <a:pt x="334" y="1477"/>
                      <a:pt x="739" y="1477"/>
                    </a:cubicBezTo>
                    <a:cubicBezTo>
                      <a:pt x="1155" y="1477"/>
                      <a:pt x="1489" y="1144"/>
                      <a:pt x="1489" y="739"/>
                    </a:cubicBezTo>
                    <a:cubicBezTo>
                      <a:pt x="1489" y="334"/>
                      <a:pt x="1155" y="1"/>
                      <a:pt x="7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7"/>
              <p:cNvSpPr/>
              <p:nvPr/>
            </p:nvSpPr>
            <p:spPr>
              <a:xfrm>
                <a:off x="808425" y="1348200"/>
                <a:ext cx="127725" cy="36950"/>
              </a:xfrm>
              <a:custGeom>
                <a:rect b="b" l="l" r="r" t="t"/>
                <a:pathLst>
                  <a:path extrusionOk="0" h="1478" w="5109">
                    <a:moveTo>
                      <a:pt x="0" y="1"/>
                    </a:moveTo>
                    <a:lnTo>
                      <a:pt x="0" y="1477"/>
                    </a:lnTo>
                    <a:lnTo>
                      <a:pt x="5108" y="1477"/>
                    </a:lnTo>
                    <a:lnTo>
                      <a:pt x="510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7"/>
              <p:cNvSpPr/>
              <p:nvPr/>
            </p:nvSpPr>
            <p:spPr>
              <a:xfrm>
                <a:off x="907250" y="1665800"/>
                <a:ext cx="48250" cy="55100"/>
              </a:xfrm>
              <a:custGeom>
                <a:rect b="b" l="l" r="r" t="t"/>
                <a:pathLst>
                  <a:path extrusionOk="0" h="2204" w="1930">
                    <a:moveTo>
                      <a:pt x="965" y="1"/>
                    </a:moveTo>
                    <a:cubicBezTo>
                      <a:pt x="429" y="1"/>
                      <a:pt x="0" y="441"/>
                      <a:pt x="0" y="977"/>
                    </a:cubicBezTo>
                    <a:lnTo>
                      <a:pt x="0" y="1239"/>
                    </a:lnTo>
                    <a:cubicBezTo>
                      <a:pt x="0" y="1775"/>
                      <a:pt x="429" y="2204"/>
                      <a:pt x="965" y="2204"/>
                    </a:cubicBezTo>
                    <a:cubicBezTo>
                      <a:pt x="1500" y="2204"/>
                      <a:pt x="1929" y="1775"/>
                      <a:pt x="1929" y="1239"/>
                    </a:cubicBezTo>
                    <a:lnTo>
                      <a:pt x="1929" y="977"/>
                    </a:lnTo>
                    <a:cubicBezTo>
                      <a:pt x="1929" y="441"/>
                      <a:pt x="1500" y="1"/>
                      <a:pt x="9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7"/>
              <p:cNvSpPr/>
              <p:nvPr/>
            </p:nvSpPr>
            <p:spPr>
              <a:xfrm>
                <a:off x="717625" y="1665800"/>
                <a:ext cx="48550" cy="55100"/>
              </a:xfrm>
              <a:custGeom>
                <a:rect b="b" l="l" r="r" t="t"/>
                <a:pathLst>
                  <a:path extrusionOk="0" h="2204" w="1942">
                    <a:moveTo>
                      <a:pt x="977" y="1"/>
                    </a:moveTo>
                    <a:cubicBezTo>
                      <a:pt x="442" y="1"/>
                      <a:pt x="1" y="441"/>
                      <a:pt x="1" y="977"/>
                    </a:cubicBezTo>
                    <a:lnTo>
                      <a:pt x="1" y="1239"/>
                    </a:lnTo>
                    <a:cubicBezTo>
                      <a:pt x="1" y="1775"/>
                      <a:pt x="442" y="2204"/>
                      <a:pt x="977" y="2204"/>
                    </a:cubicBezTo>
                    <a:cubicBezTo>
                      <a:pt x="1513" y="2204"/>
                      <a:pt x="1942" y="1775"/>
                      <a:pt x="1942" y="1239"/>
                    </a:cubicBezTo>
                    <a:lnTo>
                      <a:pt x="1942" y="977"/>
                    </a:lnTo>
                    <a:cubicBezTo>
                      <a:pt x="1942" y="441"/>
                      <a:pt x="1513" y="1"/>
                      <a:pt x="9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7"/>
              <p:cNvSpPr/>
              <p:nvPr/>
            </p:nvSpPr>
            <p:spPr>
              <a:xfrm>
                <a:off x="659600" y="1695575"/>
                <a:ext cx="116100" cy="35750"/>
              </a:xfrm>
              <a:custGeom>
                <a:rect b="b" l="l" r="r" t="t"/>
                <a:pathLst>
                  <a:path extrusionOk="0" h="1430" w="4644">
                    <a:moveTo>
                      <a:pt x="0" y="1"/>
                    </a:moveTo>
                    <a:lnTo>
                      <a:pt x="0" y="1429"/>
                    </a:lnTo>
                    <a:lnTo>
                      <a:pt x="4644" y="1429"/>
                    </a:lnTo>
                    <a:lnTo>
                      <a:pt x="46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7"/>
              <p:cNvSpPr/>
              <p:nvPr/>
            </p:nvSpPr>
            <p:spPr>
              <a:xfrm>
                <a:off x="898600" y="1695575"/>
                <a:ext cx="116125" cy="35750"/>
              </a:xfrm>
              <a:custGeom>
                <a:rect b="b" l="l" r="r" t="t"/>
                <a:pathLst>
                  <a:path extrusionOk="0" h="1430" w="4645">
                    <a:moveTo>
                      <a:pt x="1" y="1"/>
                    </a:moveTo>
                    <a:lnTo>
                      <a:pt x="1" y="1429"/>
                    </a:lnTo>
                    <a:lnTo>
                      <a:pt x="4644" y="1429"/>
                    </a:lnTo>
                    <a:lnTo>
                      <a:pt x="46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7"/>
              <p:cNvSpPr/>
              <p:nvPr/>
            </p:nvSpPr>
            <p:spPr>
              <a:xfrm>
                <a:off x="556300" y="1549725"/>
                <a:ext cx="109875" cy="92900"/>
              </a:xfrm>
              <a:custGeom>
                <a:rect b="b" l="l" r="r" t="t"/>
                <a:pathLst>
                  <a:path extrusionOk="0" h="3716" w="4395">
                    <a:moveTo>
                      <a:pt x="2192" y="1"/>
                    </a:moveTo>
                    <a:cubicBezTo>
                      <a:pt x="989" y="1"/>
                      <a:pt x="1" y="989"/>
                      <a:pt x="1" y="2191"/>
                    </a:cubicBezTo>
                    <a:lnTo>
                      <a:pt x="1" y="3703"/>
                    </a:lnTo>
                    <a:lnTo>
                      <a:pt x="1168" y="3703"/>
                    </a:lnTo>
                    <a:lnTo>
                      <a:pt x="1168" y="2191"/>
                    </a:lnTo>
                    <a:cubicBezTo>
                      <a:pt x="1168" y="1632"/>
                      <a:pt x="1632" y="1167"/>
                      <a:pt x="2192" y="1167"/>
                    </a:cubicBezTo>
                    <a:cubicBezTo>
                      <a:pt x="2763" y="1167"/>
                      <a:pt x="3227" y="1632"/>
                      <a:pt x="3227" y="2191"/>
                    </a:cubicBezTo>
                    <a:lnTo>
                      <a:pt x="3227" y="3715"/>
                    </a:lnTo>
                    <a:lnTo>
                      <a:pt x="4394" y="3715"/>
                    </a:lnTo>
                    <a:lnTo>
                      <a:pt x="4394" y="2191"/>
                    </a:lnTo>
                    <a:cubicBezTo>
                      <a:pt x="4394" y="989"/>
                      <a:pt x="3406" y="1"/>
                      <a:pt x="21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7"/>
              <p:cNvSpPr/>
              <p:nvPr/>
            </p:nvSpPr>
            <p:spPr>
              <a:xfrm>
                <a:off x="1006950" y="1549725"/>
                <a:ext cx="109575" cy="92900"/>
              </a:xfrm>
              <a:custGeom>
                <a:rect b="b" l="l" r="r" t="t"/>
                <a:pathLst>
                  <a:path extrusionOk="0" h="3716" w="4383">
                    <a:moveTo>
                      <a:pt x="2192" y="1"/>
                    </a:moveTo>
                    <a:cubicBezTo>
                      <a:pt x="977" y="1"/>
                      <a:pt x="1" y="989"/>
                      <a:pt x="1" y="2191"/>
                    </a:cubicBezTo>
                    <a:lnTo>
                      <a:pt x="1" y="3703"/>
                    </a:lnTo>
                    <a:lnTo>
                      <a:pt x="1168" y="3703"/>
                    </a:lnTo>
                    <a:lnTo>
                      <a:pt x="1168" y="2191"/>
                    </a:lnTo>
                    <a:cubicBezTo>
                      <a:pt x="1168" y="1632"/>
                      <a:pt x="1632" y="1167"/>
                      <a:pt x="2192" y="1167"/>
                    </a:cubicBezTo>
                    <a:cubicBezTo>
                      <a:pt x="2763" y="1167"/>
                      <a:pt x="3216" y="1632"/>
                      <a:pt x="3216" y="2191"/>
                    </a:cubicBezTo>
                    <a:lnTo>
                      <a:pt x="3216" y="3715"/>
                    </a:lnTo>
                    <a:lnTo>
                      <a:pt x="4382" y="3715"/>
                    </a:lnTo>
                    <a:lnTo>
                      <a:pt x="4382" y="2191"/>
                    </a:lnTo>
                    <a:cubicBezTo>
                      <a:pt x="4382" y="989"/>
                      <a:pt x="3406" y="1"/>
                      <a:pt x="21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3" name="Google Shape;1213;p37"/>
          <p:cNvGrpSpPr/>
          <p:nvPr/>
        </p:nvGrpSpPr>
        <p:grpSpPr>
          <a:xfrm rot="461313">
            <a:off x="7431031" y="81029"/>
            <a:ext cx="1374880" cy="2436445"/>
            <a:chOff x="2225575" y="3305850"/>
            <a:chExt cx="380125" cy="673625"/>
          </a:xfrm>
        </p:grpSpPr>
        <p:sp>
          <p:nvSpPr>
            <p:cNvPr id="1214" name="Google Shape;1214;p37"/>
            <p:cNvSpPr/>
            <p:nvPr/>
          </p:nvSpPr>
          <p:spPr>
            <a:xfrm>
              <a:off x="2225850" y="3306013"/>
              <a:ext cx="379850" cy="673300"/>
            </a:xfrm>
            <a:custGeom>
              <a:rect b="b" l="l" r="r" t="t"/>
              <a:pathLst>
                <a:path extrusionOk="0" h="26932" w="15194">
                  <a:moveTo>
                    <a:pt x="8978" y="16395"/>
                  </a:moveTo>
                  <a:lnTo>
                    <a:pt x="8978" y="17097"/>
                  </a:lnTo>
                  <a:lnTo>
                    <a:pt x="8835" y="17097"/>
                  </a:lnTo>
                  <a:cubicBezTo>
                    <a:pt x="8573" y="17097"/>
                    <a:pt x="8359" y="17312"/>
                    <a:pt x="8359" y="17574"/>
                  </a:cubicBezTo>
                  <a:lnTo>
                    <a:pt x="8359" y="17967"/>
                  </a:lnTo>
                  <a:lnTo>
                    <a:pt x="8252" y="17967"/>
                  </a:lnTo>
                  <a:cubicBezTo>
                    <a:pt x="8121" y="17967"/>
                    <a:pt x="8002" y="18074"/>
                    <a:pt x="8002" y="18217"/>
                  </a:cubicBezTo>
                  <a:cubicBezTo>
                    <a:pt x="8002" y="18348"/>
                    <a:pt x="8121" y="18467"/>
                    <a:pt x="8252" y="18467"/>
                  </a:cubicBezTo>
                  <a:lnTo>
                    <a:pt x="8359" y="18467"/>
                  </a:lnTo>
                  <a:lnTo>
                    <a:pt x="8359" y="21634"/>
                  </a:lnTo>
                  <a:lnTo>
                    <a:pt x="8252" y="21634"/>
                  </a:lnTo>
                  <a:cubicBezTo>
                    <a:pt x="8121" y="21634"/>
                    <a:pt x="8002" y="21741"/>
                    <a:pt x="8002" y="21884"/>
                  </a:cubicBezTo>
                  <a:cubicBezTo>
                    <a:pt x="8002" y="22015"/>
                    <a:pt x="8121" y="22134"/>
                    <a:pt x="8252" y="22134"/>
                  </a:cubicBezTo>
                  <a:lnTo>
                    <a:pt x="8359" y="22134"/>
                  </a:lnTo>
                  <a:lnTo>
                    <a:pt x="8359" y="22527"/>
                  </a:lnTo>
                  <a:cubicBezTo>
                    <a:pt x="8359" y="22789"/>
                    <a:pt x="8573" y="22991"/>
                    <a:pt x="8835" y="22991"/>
                  </a:cubicBezTo>
                  <a:lnTo>
                    <a:pt x="8966" y="22991"/>
                  </a:lnTo>
                  <a:lnTo>
                    <a:pt x="8966" y="24086"/>
                  </a:lnTo>
                  <a:cubicBezTo>
                    <a:pt x="8966" y="24086"/>
                    <a:pt x="8978" y="24098"/>
                    <a:pt x="8978" y="24098"/>
                  </a:cubicBezTo>
                  <a:lnTo>
                    <a:pt x="6216" y="24098"/>
                  </a:lnTo>
                  <a:cubicBezTo>
                    <a:pt x="6216" y="24098"/>
                    <a:pt x="6216" y="24086"/>
                    <a:pt x="6216" y="24086"/>
                  </a:cubicBezTo>
                  <a:lnTo>
                    <a:pt x="6216" y="22991"/>
                  </a:lnTo>
                  <a:lnTo>
                    <a:pt x="6359" y="22991"/>
                  </a:lnTo>
                  <a:cubicBezTo>
                    <a:pt x="6621" y="22991"/>
                    <a:pt x="6835" y="22789"/>
                    <a:pt x="6835" y="22527"/>
                  </a:cubicBezTo>
                  <a:lnTo>
                    <a:pt x="6835" y="22134"/>
                  </a:lnTo>
                  <a:lnTo>
                    <a:pt x="6930" y="22134"/>
                  </a:lnTo>
                  <a:cubicBezTo>
                    <a:pt x="7073" y="22134"/>
                    <a:pt x="7180" y="22015"/>
                    <a:pt x="7180" y="21884"/>
                  </a:cubicBezTo>
                  <a:cubicBezTo>
                    <a:pt x="7180" y="21741"/>
                    <a:pt x="7073" y="21634"/>
                    <a:pt x="6930" y="21634"/>
                  </a:cubicBezTo>
                  <a:lnTo>
                    <a:pt x="6835" y="21634"/>
                  </a:lnTo>
                  <a:lnTo>
                    <a:pt x="6835" y="18467"/>
                  </a:lnTo>
                  <a:lnTo>
                    <a:pt x="6930" y="18467"/>
                  </a:lnTo>
                  <a:cubicBezTo>
                    <a:pt x="7073" y="18467"/>
                    <a:pt x="7180" y="18348"/>
                    <a:pt x="7180" y="18217"/>
                  </a:cubicBezTo>
                  <a:cubicBezTo>
                    <a:pt x="7180" y="18074"/>
                    <a:pt x="7073" y="17967"/>
                    <a:pt x="6930" y="17967"/>
                  </a:cubicBezTo>
                  <a:lnTo>
                    <a:pt x="6835" y="17967"/>
                  </a:lnTo>
                  <a:lnTo>
                    <a:pt x="6835" y="17574"/>
                  </a:lnTo>
                  <a:cubicBezTo>
                    <a:pt x="6835" y="17312"/>
                    <a:pt x="6621" y="17097"/>
                    <a:pt x="6359" y="17097"/>
                  </a:cubicBezTo>
                  <a:lnTo>
                    <a:pt x="6216" y="17097"/>
                  </a:lnTo>
                  <a:lnTo>
                    <a:pt x="6216" y="16395"/>
                  </a:lnTo>
                  <a:close/>
                  <a:moveTo>
                    <a:pt x="7597" y="0"/>
                  </a:moveTo>
                  <a:cubicBezTo>
                    <a:pt x="7204" y="0"/>
                    <a:pt x="6895" y="322"/>
                    <a:pt x="6895" y="703"/>
                  </a:cubicBezTo>
                  <a:lnTo>
                    <a:pt x="4811" y="703"/>
                  </a:lnTo>
                  <a:cubicBezTo>
                    <a:pt x="4561" y="703"/>
                    <a:pt x="4359" y="905"/>
                    <a:pt x="4359" y="1167"/>
                  </a:cubicBezTo>
                  <a:lnTo>
                    <a:pt x="4359" y="3203"/>
                  </a:lnTo>
                  <a:cubicBezTo>
                    <a:pt x="4359" y="3119"/>
                    <a:pt x="4287" y="3048"/>
                    <a:pt x="4204" y="3048"/>
                  </a:cubicBezTo>
                  <a:cubicBezTo>
                    <a:pt x="4121" y="3048"/>
                    <a:pt x="4049" y="3119"/>
                    <a:pt x="4049" y="3203"/>
                  </a:cubicBezTo>
                  <a:lnTo>
                    <a:pt x="4049" y="3322"/>
                  </a:lnTo>
                  <a:cubicBezTo>
                    <a:pt x="3775" y="3441"/>
                    <a:pt x="3573" y="3715"/>
                    <a:pt x="3573" y="4036"/>
                  </a:cubicBezTo>
                  <a:cubicBezTo>
                    <a:pt x="3573" y="4358"/>
                    <a:pt x="3775" y="4632"/>
                    <a:pt x="4049" y="4751"/>
                  </a:cubicBezTo>
                  <a:lnTo>
                    <a:pt x="4049" y="4870"/>
                  </a:lnTo>
                  <a:cubicBezTo>
                    <a:pt x="4049" y="4953"/>
                    <a:pt x="4121" y="5013"/>
                    <a:pt x="4204" y="5013"/>
                  </a:cubicBezTo>
                  <a:cubicBezTo>
                    <a:pt x="4287" y="5013"/>
                    <a:pt x="4359" y="4953"/>
                    <a:pt x="4359" y="4870"/>
                  </a:cubicBezTo>
                  <a:lnTo>
                    <a:pt x="4359" y="6906"/>
                  </a:lnTo>
                  <a:cubicBezTo>
                    <a:pt x="4359" y="7156"/>
                    <a:pt x="4561" y="7358"/>
                    <a:pt x="4811" y="7358"/>
                  </a:cubicBezTo>
                  <a:lnTo>
                    <a:pt x="6609" y="7358"/>
                  </a:lnTo>
                  <a:lnTo>
                    <a:pt x="6609" y="7477"/>
                  </a:lnTo>
                  <a:cubicBezTo>
                    <a:pt x="6537" y="7489"/>
                    <a:pt x="6478" y="7549"/>
                    <a:pt x="6478" y="7620"/>
                  </a:cubicBezTo>
                  <a:cubicBezTo>
                    <a:pt x="6478" y="7691"/>
                    <a:pt x="6537" y="7751"/>
                    <a:pt x="6609" y="7763"/>
                  </a:cubicBezTo>
                  <a:lnTo>
                    <a:pt x="6609" y="7906"/>
                  </a:lnTo>
                  <a:cubicBezTo>
                    <a:pt x="6537" y="7906"/>
                    <a:pt x="6478" y="7965"/>
                    <a:pt x="6478" y="8037"/>
                  </a:cubicBezTo>
                  <a:cubicBezTo>
                    <a:pt x="6478" y="8120"/>
                    <a:pt x="6537" y="8180"/>
                    <a:pt x="6609" y="8180"/>
                  </a:cubicBezTo>
                  <a:lnTo>
                    <a:pt x="6609" y="8311"/>
                  </a:lnTo>
                  <a:lnTo>
                    <a:pt x="4537" y="8311"/>
                  </a:lnTo>
                  <a:cubicBezTo>
                    <a:pt x="4323" y="8311"/>
                    <a:pt x="4144" y="8489"/>
                    <a:pt x="4144" y="8703"/>
                  </a:cubicBezTo>
                  <a:lnTo>
                    <a:pt x="4144" y="8799"/>
                  </a:lnTo>
                  <a:lnTo>
                    <a:pt x="3930" y="8799"/>
                  </a:lnTo>
                  <a:lnTo>
                    <a:pt x="3930" y="8763"/>
                  </a:lnTo>
                  <a:cubicBezTo>
                    <a:pt x="3930" y="8692"/>
                    <a:pt x="3870" y="8632"/>
                    <a:pt x="3799" y="8632"/>
                  </a:cubicBezTo>
                  <a:cubicBezTo>
                    <a:pt x="3728" y="8632"/>
                    <a:pt x="3668" y="8692"/>
                    <a:pt x="3668" y="8763"/>
                  </a:cubicBezTo>
                  <a:lnTo>
                    <a:pt x="3668" y="8799"/>
                  </a:lnTo>
                  <a:lnTo>
                    <a:pt x="3466" y="8799"/>
                  </a:lnTo>
                  <a:lnTo>
                    <a:pt x="3466" y="8763"/>
                  </a:lnTo>
                  <a:cubicBezTo>
                    <a:pt x="3466" y="8692"/>
                    <a:pt x="3406" y="8632"/>
                    <a:pt x="3335" y="8632"/>
                  </a:cubicBezTo>
                  <a:cubicBezTo>
                    <a:pt x="3263" y="8632"/>
                    <a:pt x="3204" y="8692"/>
                    <a:pt x="3204" y="8763"/>
                  </a:cubicBezTo>
                  <a:lnTo>
                    <a:pt x="3204" y="8894"/>
                  </a:lnTo>
                  <a:cubicBezTo>
                    <a:pt x="3192" y="8906"/>
                    <a:pt x="3180" y="8918"/>
                    <a:pt x="3168" y="8930"/>
                  </a:cubicBezTo>
                  <a:lnTo>
                    <a:pt x="2501" y="8930"/>
                  </a:lnTo>
                  <a:cubicBezTo>
                    <a:pt x="1477" y="8930"/>
                    <a:pt x="644" y="9751"/>
                    <a:pt x="644" y="10775"/>
                  </a:cubicBezTo>
                  <a:lnTo>
                    <a:pt x="644" y="10966"/>
                  </a:lnTo>
                  <a:lnTo>
                    <a:pt x="572" y="10966"/>
                  </a:lnTo>
                  <a:cubicBezTo>
                    <a:pt x="489" y="10966"/>
                    <a:pt x="430" y="11025"/>
                    <a:pt x="430" y="11109"/>
                  </a:cubicBezTo>
                  <a:cubicBezTo>
                    <a:pt x="430" y="11180"/>
                    <a:pt x="489" y="11251"/>
                    <a:pt x="572" y="11251"/>
                  </a:cubicBezTo>
                  <a:lnTo>
                    <a:pt x="644" y="11251"/>
                  </a:lnTo>
                  <a:lnTo>
                    <a:pt x="644" y="11799"/>
                  </a:lnTo>
                  <a:lnTo>
                    <a:pt x="572" y="11799"/>
                  </a:lnTo>
                  <a:cubicBezTo>
                    <a:pt x="489" y="11799"/>
                    <a:pt x="430" y="11859"/>
                    <a:pt x="430" y="11942"/>
                  </a:cubicBezTo>
                  <a:cubicBezTo>
                    <a:pt x="430" y="12013"/>
                    <a:pt x="489" y="12085"/>
                    <a:pt x="572" y="12085"/>
                  </a:cubicBezTo>
                  <a:lnTo>
                    <a:pt x="644" y="12085"/>
                  </a:lnTo>
                  <a:lnTo>
                    <a:pt x="644" y="12633"/>
                  </a:lnTo>
                  <a:lnTo>
                    <a:pt x="572" y="12633"/>
                  </a:lnTo>
                  <a:cubicBezTo>
                    <a:pt x="489" y="12633"/>
                    <a:pt x="430" y="12692"/>
                    <a:pt x="430" y="12775"/>
                  </a:cubicBezTo>
                  <a:cubicBezTo>
                    <a:pt x="430" y="12847"/>
                    <a:pt x="489" y="12918"/>
                    <a:pt x="572" y="12918"/>
                  </a:cubicBezTo>
                  <a:lnTo>
                    <a:pt x="644" y="12918"/>
                  </a:lnTo>
                  <a:lnTo>
                    <a:pt x="644" y="13466"/>
                  </a:lnTo>
                  <a:lnTo>
                    <a:pt x="572" y="13466"/>
                  </a:lnTo>
                  <a:cubicBezTo>
                    <a:pt x="489" y="13466"/>
                    <a:pt x="430" y="13526"/>
                    <a:pt x="430" y="13609"/>
                  </a:cubicBezTo>
                  <a:cubicBezTo>
                    <a:pt x="430" y="13680"/>
                    <a:pt x="489" y="13752"/>
                    <a:pt x="572" y="13752"/>
                  </a:cubicBezTo>
                  <a:lnTo>
                    <a:pt x="644" y="13752"/>
                  </a:lnTo>
                  <a:lnTo>
                    <a:pt x="644" y="14002"/>
                  </a:lnTo>
                  <a:lnTo>
                    <a:pt x="906" y="14002"/>
                  </a:lnTo>
                  <a:lnTo>
                    <a:pt x="906" y="14395"/>
                  </a:lnTo>
                  <a:lnTo>
                    <a:pt x="739" y="14395"/>
                  </a:lnTo>
                  <a:cubicBezTo>
                    <a:pt x="561" y="14395"/>
                    <a:pt x="430" y="14526"/>
                    <a:pt x="430" y="14704"/>
                  </a:cubicBezTo>
                  <a:cubicBezTo>
                    <a:pt x="430" y="14871"/>
                    <a:pt x="561" y="15014"/>
                    <a:pt x="739" y="15014"/>
                  </a:cubicBezTo>
                  <a:lnTo>
                    <a:pt x="906" y="15014"/>
                  </a:lnTo>
                  <a:lnTo>
                    <a:pt x="906" y="16145"/>
                  </a:lnTo>
                  <a:cubicBezTo>
                    <a:pt x="382" y="16264"/>
                    <a:pt x="1" y="16728"/>
                    <a:pt x="1" y="17288"/>
                  </a:cubicBezTo>
                  <a:lnTo>
                    <a:pt x="477" y="17288"/>
                  </a:lnTo>
                  <a:cubicBezTo>
                    <a:pt x="477" y="16895"/>
                    <a:pt x="787" y="16585"/>
                    <a:pt x="1180" y="16585"/>
                  </a:cubicBezTo>
                  <a:cubicBezTo>
                    <a:pt x="1561" y="16585"/>
                    <a:pt x="1882" y="16895"/>
                    <a:pt x="1882" y="17288"/>
                  </a:cubicBezTo>
                  <a:lnTo>
                    <a:pt x="2358" y="17288"/>
                  </a:lnTo>
                  <a:cubicBezTo>
                    <a:pt x="2358" y="16728"/>
                    <a:pt x="1965" y="16264"/>
                    <a:pt x="1442" y="16145"/>
                  </a:cubicBezTo>
                  <a:lnTo>
                    <a:pt x="1442" y="15014"/>
                  </a:lnTo>
                  <a:lnTo>
                    <a:pt x="1620" y="15014"/>
                  </a:lnTo>
                  <a:cubicBezTo>
                    <a:pt x="1787" y="15014"/>
                    <a:pt x="1930" y="14871"/>
                    <a:pt x="1930" y="14704"/>
                  </a:cubicBezTo>
                  <a:cubicBezTo>
                    <a:pt x="1930" y="14526"/>
                    <a:pt x="1787" y="14395"/>
                    <a:pt x="1620" y="14395"/>
                  </a:cubicBezTo>
                  <a:lnTo>
                    <a:pt x="1442" y="14395"/>
                  </a:lnTo>
                  <a:lnTo>
                    <a:pt x="1442" y="14002"/>
                  </a:lnTo>
                  <a:lnTo>
                    <a:pt x="1704" y="14002"/>
                  </a:lnTo>
                  <a:lnTo>
                    <a:pt x="1704" y="13752"/>
                  </a:lnTo>
                  <a:lnTo>
                    <a:pt x="1787" y="13752"/>
                  </a:lnTo>
                  <a:cubicBezTo>
                    <a:pt x="1858" y="13752"/>
                    <a:pt x="1930" y="13680"/>
                    <a:pt x="1930" y="13609"/>
                  </a:cubicBezTo>
                  <a:cubicBezTo>
                    <a:pt x="1930" y="13526"/>
                    <a:pt x="1870" y="13466"/>
                    <a:pt x="1787" y="13466"/>
                  </a:cubicBezTo>
                  <a:lnTo>
                    <a:pt x="1704" y="13466"/>
                  </a:lnTo>
                  <a:lnTo>
                    <a:pt x="1704" y="12918"/>
                  </a:lnTo>
                  <a:lnTo>
                    <a:pt x="1787" y="12918"/>
                  </a:lnTo>
                  <a:cubicBezTo>
                    <a:pt x="1858" y="12918"/>
                    <a:pt x="1930" y="12847"/>
                    <a:pt x="1930" y="12775"/>
                  </a:cubicBezTo>
                  <a:cubicBezTo>
                    <a:pt x="1930" y="12692"/>
                    <a:pt x="1870" y="12633"/>
                    <a:pt x="1787" y="12633"/>
                  </a:cubicBezTo>
                  <a:lnTo>
                    <a:pt x="1704" y="12633"/>
                  </a:lnTo>
                  <a:lnTo>
                    <a:pt x="1704" y="12085"/>
                  </a:lnTo>
                  <a:lnTo>
                    <a:pt x="1787" y="12085"/>
                  </a:lnTo>
                  <a:cubicBezTo>
                    <a:pt x="1858" y="12085"/>
                    <a:pt x="1930" y="12013"/>
                    <a:pt x="1930" y="11942"/>
                  </a:cubicBezTo>
                  <a:cubicBezTo>
                    <a:pt x="1930" y="11859"/>
                    <a:pt x="1870" y="11799"/>
                    <a:pt x="1787" y="11799"/>
                  </a:cubicBezTo>
                  <a:lnTo>
                    <a:pt x="1704" y="11799"/>
                  </a:lnTo>
                  <a:lnTo>
                    <a:pt x="1704" y="11251"/>
                  </a:lnTo>
                  <a:lnTo>
                    <a:pt x="1787" y="11251"/>
                  </a:lnTo>
                  <a:cubicBezTo>
                    <a:pt x="1858" y="11251"/>
                    <a:pt x="1930" y="11180"/>
                    <a:pt x="1930" y="11109"/>
                  </a:cubicBezTo>
                  <a:cubicBezTo>
                    <a:pt x="1930" y="11025"/>
                    <a:pt x="1870" y="10966"/>
                    <a:pt x="1787" y="10966"/>
                  </a:cubicBezTo>
                  <a:lnTo>
                    <a:pt x="1704" y="10966"/>
                  </a:lnTo>
                  <a:lnTo>
                    <a:pt x="1704" y="10775"/>
                  </a:lnTo>
                  <a:cubicBezTo>
                    <a:pt x="1704" y="10335"/>
                    <a:pt x="2061" y="9977"/>
                    <a:pt x="2501" y="9977"/>
                  </a:cubicBezTo>
                  <a:lnTo>
                    <a:pt x="3168" y="9977"/>
                  </a:lnTo>
                  <a:cubicBezTo>
                    <a:pt x="3180" y="9989"/>
                    <a:pt x="3192" y="10001"/>
                    <a:pt x="3204" y="10013"/>
                  </a:cubicBezTo>
                  <a:lnTo>
                    <a:pt x="3204" y="10144"/>
                  </a:lnTo>
                  <a:cubicBezTo>
                    <a:pt x="3204" y="10216"/>
                    <a:pt x="3263" y="10275"/>
                    <a:pt x="3335" y="10275"/>
                  </a:cubicBezTo>
                  <a:cubicBezTo>
                    <a:pt x="3418" y="10275"/>
                    <a:pt x="3478" y="10216"/>
                    <a:pt x="3478" y="10144"/>
                  </a:cubicBezTo>
                  <a:lnTo>
                    <a:pt x="3478" y="10108"/>
                  </a:lnTo>
                  <a:lnTo>
                    <a:pt x="3668" y="10108"/>
                  </a:lnTo>
                  <a:lnTo>
                    <a:pt x="3668" y="10144"/>
                  </a:lnTo>
                  <a:cubicBezTo>
                    <a:pt x="3668" y="10216"/>
                    <a:pt x="3728" y="10275"/>
                    <a:pt x="3799" y="10275"/>
                  </a:cubicBezTo>
                  <a:cubicBezTo>
                    <a:pt x="3870" y="10275"/>
                    <a:pt x="3930" y="10216"/>
                    <a:pt x="3930" y="10144"/>
                  </a:cubicBezTo>
                  <a:lnTo>
                    <a:pt x="3930" y="10108"/>
                  </a:lnTo>
                  <a:lnTo>
                    <a:pt x="4144" y="10108"/>
                  </a:lnTo>
                  <a:lnTo>
                    <a:pt x="4144" y="13966"/>
                  </a:lnTo>
                  <a:lnTo>
                    <a:pt x="4144" y="14454"/>
                  </a:lnTo>
                  <a:lnTo>
                    <a:pt x="4144" y="14788"/>
                  </a:lnTo>
                  <a:cubicBezTo>
                    <a:pt x="4144" y="15014"/>
                    <a:pt x="4323" y="15180"/>
                    <a:pt x="4537" y="15180"/>
                  </a:cubicBezTo>
                  <a:lnTo>
                    <a:pt x="4799" y="15180"/>
                  </a:lnTo>
                  <a:lnTo>
                    <a:pt x="4799" y="15990"/>
                  </a:lnTo>
                  <a:cubicBezTo>
                    <a:pt x="4799" y="16204"/>
                    <a:pt x="4978" y="16383"/>
                    <a:pt x="5192" y="16383"/>
                  </a:cubicBezTo>
                  <a:lnTo>
                    <a:pt x="5240" y="16383"/>
                  </a:lnTo>
                  <a:lnTo>
                    <a:pt x="5240" y="17097"/>
                  </a:lnTo>
                  <a:lnTo>
                    <a:pt x="5097" y="17097"/>
                  </a:lnTo>
                  <a:cubicBezTo>
                    <a:pt x="4847" y="17097"/>
                    <a:pt x="4632" y="17300"/>
                    <a:pt x="4632" y="17562"/>
                  </a:cubicBezTo>
                  <a:lnTo>
                    <a:pt x="4632" y="17955"/>
                  </a:lnTo>
                  <a:lnTo>
                    <a:pt x="4502" y="17955"/>
                  </a:lnTo>
                  <a:cubicBezTo>
                    <a:pt x="4359" y="17955"/>
                    <a:pt x="4251" y="18074"/>
                    <a:pt x="4251" y="18205"/>
                  </a:cubicBezTo>
                  <a:cubicBezTo>
                    <a:pt x="4251" y="18348"/>
                    <a:pt x="4359" y="18455"/>
                    <a:pt x="4502" y="18455"/>
                  </a:cubicBezTo>
                  <a:lnTo>
                    <a:pt x="4632" y="18455"/>
                  </a:lnTo>
                  <a:lnTo>
                    <a:pt x="4632" y="21622"/>
                  </a:lnTo>
                  <a:lnTo>
                    <a:pt x="4502" y="21622"/>
                  </a:lnTo>
                  <a:cubicBezTo>
                    <a:pt x="4359" y="21622"/>
                    <a:pt x="4251" y="21741"/>
                    <a:pt x="4251" y="21872"/>
                  </a:cubicBezTo>
                  <a:cubicBezTo>
                    <a:pt x="4251" y="22015"/>
                    <a:pt x="4359" y="22122"/>
                    <a:pt x="4502" y="22122"/>
                  </a:cubicBezTo>
                  <a:lnTo>
                    <a:pt x="4632" y="22122"/>
                  </a:lnTo>
                  <a:lnTo>
                    <a:pt x="4632" y="22515"/>
                  </a:lnTo>
                  <a:cubicBezTo>
                    <a:pt x="4632" y="22777"/>
                    <a:pt x="4835" y="22991"/>
                    <a:pt x="5097" y="22991"/>
                  </a:cubicBezTo>
                  <a:lnTo>
                    <a:pt x="5240" y="22991"/>
                  </a:lnTo>
                  <a:lnTo>
                    <a:pt x="5240" y="24074"/>
                  </a:lnTo>
                  <a:cubicBezTo>
                    <a:pt x="5240" y="24086"/>
                    <a:pt x="5240" y="24086"/>
                    <a:pt x="5240" y="24098"/>
                  </a:cubicBezTo>
                  <a:lnTo>
                    <a:pt x="4406" y="24098"/>
                  </a:lnTo>
                  <a:cubicBezTo>
                    <a:pt x="4275" y="24098"/>
                    <a:pt x="4156" y="24182"/>
                    <a:pt x="4097" y="24289"/>
                  </a:cubicBezTo>
                  <a:lnTo>
                    <a:pt x="3370" y="24289"/>
                  </a:lnTo>
                  <a:lnTo>
                    <a:pt x="3370" y="23229"/>
                  </a:lnTo>
                  <a:cubicBezTo>
                    <a:pt x="3549" y="23170"/>
                    <a:pt x="3680" y="22991"/>
                    <a:pt x="3680" y="22777"/>
                  </a:cubicBezTo>
                  <a:lnTo>
                    <a:pt x="3680" y="21515"/>
                  </a:lnTo>
                  <a:lnTo>
                    <a:pt x="3680" y="20645"/>
                  </a:lnTo>
                  <a:cubicBezTo>
                    <a:pt x="3680" y="20384"/>
                    <a:pt x="3466" y="20157"/>
                    <a:pt x="3192" y="20157"/>
                  </a:cubicBezTo>
                  <a:lnTo>
                    <a:pt x="1311" y="20157"/>
                  </a:lnTo>
                  <a:cubicBezTo>
                    <a:pt x="1049" y="20157"/>
                    <a:pt x="822" y="20384"/>
                    <a:pt x="822" y="20645"/>
                  </a:cubicBezTo>
                  <a:lnTo>
                    <a:pt x="822" y="21515"/>
                  </a:lnTo>
                  <a:lnTo>
                    <a:pt x="822" y="22777"/>
                  </a:lnTo>
                  <a:cubicBezTo>
                    <a:pt x="822" y="22991"/>
                    <a:pt x="953" y="23170"/>
                    <a:pt x="1144" y="23229"/>
                  </a:cubicBezTo>
                  <a:lnTo>
                    <a:pt x="1144" y="25694"/>
                  </a:lnTo>
                  <a:lnTo>
                    <a:pt x="1144" y="26444"/>
                  </a:lnTo>
                  <a:cubicBezTo>
                    <a:pt x="1144" y="26718"/>
                    <a:pt x="1358" y="26932"/>
                    <a:pt x="1632" y="26932"/>
                  </a:cubicBezTo>
                  <a:lnTo>
                    <a:pt x="2870" y="26932"/>
                  </a:lnTo>
                  <a:cubicBezTo>
                    <a:pt x="3144" y="26932"/>
                    <a:pt x="3370" y="26718"/>
                    <a:pt x="3370" y="26444"/>
                  </a:cubicBezTo>
                  <a:lnTo>
                    <a:pt x="3370" y="25694"/>
                  </a:lnTo>
                  <a:lnTo>
                    <a:pt x="3370" y="24574"/>
                  </a:lnTo>
                  <a:lnTo>
                    <a:pt x="4097" y="24574"/>
                  </a:lnTo>
                  <a:cubicBezTo>
                    <a:pt x="4156" y="24682"/>
                    <a:pt x="4275" y="24765"/>
                    <a:pt x="4406" y="24765"/>
                  </a:cubicBezTo>
                  <a:lnTo>
                    <a:pt x="4573" y="24765"/>
                  </a:lnTo>
                  <a:lnTo>
                    <a:pt x="4573" y="25241"/>
                  </a:lnTo>
                  <a:cubicBezTo>
                    <a:pt x="4573" y="25456"/>
                    <a:pt x="4752" y="25634"/>
                    <a:pt x="4978" y="25634"/>
                  </a:cubicBezTo>
                  <a:lnTo>
                    <a:pt x="10217" y="25634"/>
                  </a:lnTo>
                  <a:cubicBezTo>
                    <a:pt x="10431" y="25634"/>
                    <a:pt x="10609" y="25456"/>
                    <a:pt x="10609" y="25241"/>
                  </a:cubicBezTo>
                  <a:lnTo>
                    <a:pt x="10609" y="24765"/>
                  </a:lnTo>
                  <a:lnTo>
                    <a:pt x="10788" y="24765"/>
                  </a:lnTo>
                  <a:cubicBezTo>
                    <a:pt x="10919" y="24765"/>
                    <a:pt x="11038" y="24682"/>
                    <a:pt x="11086" y="24574"/>
                  </a:cubicBezTo>
                  <a:lnTo>
                    <a:pt x="11824" y="24574"/>
                  </a:lnTo>
                  <a:lnTo>
                    <a:pt x="11824" y="25694"/>
                  </a:lnTo>
                  <a:lnTo>
                    <a:pt x="11824" y="26444"/>
                  </a:lnTo>
                  <a:cubicBezTo>
                    <a:pt x="11824" y="26718"/>
                    <a:pt x="12050" y="26932"/>
                    <a:pt x="12312" y="26932"/>
                  </a:cubicBezTo>
                  <a:lnTo>
                    <a:pt x="13562" y="26932"/>
                  </a:lnTo>
                  <a:cubicBezTo>
                    <a:pt x="13824" y="26932"/>
                    <a:pt x="14050" y="26718"/>
                    <a:pt x="14050" y="26444"/>
                  </a:cubicBezTo>
                  <a:lnTo>
                    <a:pt x="14050" y="25694"/>
                  </a:lnTo>
                  <a:lnTo>
                    <a:pt x="14050" y="23229"/>
                  </a:lnTo>
                  <a:cubicBezTo>
                    <a:pt x="14229" y="23170"/>
                    <a:pt x="14372" y="22991"/>
                    <a:pt x="14372" y="22777"/>
                  </a:cubicBezTo>
                  <a:lnTo>
                    <a:pt x="14372" y="21515"/>
                  </a:lnTo>
                  <a:lnTo>
                    <a:pt x="14372" y="20645"/>
                  </a:lnTo>
                  <a:cubicBezTo>
                    <a:pt x="14372" y="20384"/>
                    <a:pt x="14146" y="20157"/>
                    <a:pt x="13872" y="20157"/>
                  </a:cubicBezTo>
                  <a:lnTo>
                    <a:pt x="12002" y="20157"/>
                  </a:lnTo>
                  <a:cubicBezTo>
                    <a:pt x="11729" y="20157"/>
                    <a:pt x="11502" y="20384"/>
                    <a:pt x="11502" y="20645"/>
                  </a:cubicBezTo>
                  <a:lnTo>
                    <a:pt x="11502" y="21515"/>
                  </a:lnTo>
                  <a:lnTo>
                    <a:pt x="11502" y="22777"/>
                  </a:lnTo>
                  <a:cubicBezTo>
                    <a:pt x="11502" y="22991"/>
                    <a:pt x="11645" y="23170"/>
                    <a:pt x="11824" y="23229"/>
                  </a:cubicBezTo>
                  <a:lnTo>
                    <a:pt x="11824" y="24289"/>
                  </a:lnTo>
                  <a:lnTo>
                    <a:pt x="11086" y="24289"/>
                  </a:lnTo>
                  <a:cubicBezTo>
                    <a:pt x="11038" y="24182"/>
                    <a:pt x="10919" y="24098"/>
                    <a:pt x="10788" y="24098"/>
                  </a:cubicBezTo>
                  <a:lnTo>
                    <a:pt x="9943" y="24098"/>
                  </a:lnTo>
                  <a:cubicBezTo>
                    <a:pt x="9943" y="24086"/>
                    <a:pt x="9955" y="24086"/>
                    <a:pt x="9955" y="24074"/>
                  </a:cubicBezTo>
                  <a:lnTo>
                    <a:pt x="9955" y="22991"/>
                  </a:lnTo>
                  <a:lnTo>
                    <a:pt x="10086" y="22991"/>
                  </a:lnTo>
                  <a:cubicBezTo>
                    <a:pt x="10347" y="22991"/>
                    <a:pt x="10562" y="22777"/>
                    <a:pt x="10562" y="22515"/>
                  </a:cubicBezTo>
                  <a:lnTo>
                    <a:pt x="10562" y="22122"/>
                  </a:lnTo>
                  <a:lnTo>
                    <a:pt x="10693" y="22122"/>
                  </a:lnTo>
                  <a:cubicBezTo>
                    <a:pt x="10836" y="22122"/>
                    <a:pt x="10943" y="22015"/>
                    <a:pt x="10943" y="21872"/>
                  </a:cubicBezTo>
                  <a:cubicBezTo>
                    <a:pt x="10943" y="21741"/>
                    <a:pt x="10836" y="21622"/>
                    <a:pt x="10693" y="21622"/>
                  </a:cubicBezTo>
                  <a:lnTo>
                    <a:pt x="10562" y="21622"/>
                  </a:lnTo>
                  <a:lnTo>
                    <a:pt x="10562" y="18455"/>
                  </a:lnTo>
                  <a:lnTo>
                    <a:pt x="10693" y="18455"/>
                  </a:lnTo>
                  <a:cubicBezTo>
                    <a:pt x="10836" y="18455"/>
                    <a:pt x="10943" y="18348"/>
                    <a:pt x="10943" y="18205"/>
                  </a:cubicBezTo>
                  <a:cubicBezTo>
                    <a:pt x="10943" y="18074"/>
                    <a:pt x="10836" y="17955"/>
                    <a:pt x="10693" y="17955"/>
                  </a:cubicBezTo>
                  <a:lnTo>
                    <a:pt x="10562" y="17955"/>
                  </a:lnTo>
                  <a:lnTo>
                    <a:pt x="10562" y="17562"/>
                  </a:lnTo>
                  <a:cubicBezTo>
                    <a:pt x="10562" y="17300"/>
                    <a:pt x="10347" y="17097"/>
                    <a:pt x="10086" y="17097"/>
                  </a:cubicBezTo>
                  <a:lnTo>
                    <a:pt x="9955" y="17097"/>
                  </a:lnTo>
                  <a:lnTo>
                    <a:pt x="9955" y="16383"/>
                  </a:lnTo>
                  <a:lnTo>
                    <a:pt x="10002" y="16383"/>
                  </a:lnTo>
                  <a:cubicBezTo>
                    <a:pt x="10217" y="16383"/>
                    <a:pt x="10395" y="16204"/>
                    <a:pt x="10395" y="15990"/>
                  </a:cubicBezTo>
                  <a:lnTo>
                    <a:pt x="10395" y="15180"/>
                  </a:lnTo>
                  <a:lnTo>
                    <a:pt x="10645" y="15180"/>
                  </a:lnTo>
                  <a:cubicBezTo>
                    <a:pt x="10871" y="15180"/>
                    <a:pt x="11050" y="15014"/>
                    <a:pt x="11050" y="14788"/>
                  </a:cubicBezTo>
                  <a:lnTo>
                    <a:pt x="11050" y="14454"/>
                  </a:lnTo>
                  <a:lnTo>
                    <a:pt x="11050" y="13966"/>
                  </a:lnTo>
                  <a:lnTo>
                    <a:pt x="11050" y="10108"/>
                  </a:lnTo>
                  <a:lnTo>
                    <a:pt x="11264" y="10108"/>
                  </a:lnTo>
                  <a:lnTo>
                    <a:pt x="11264" y="10144"/>
                  </a:lnTo>
                  <a:cubicBezTo>
                    <a:pt x="11264" y="10216"/>
                    <a:pt x="11324" y="10275"/>
                    <a:pt x="11395" y="10275"/>
                  </a:cubicBezTo>
                  <a:cubicBezTo>
                    <a:pt x="11467" y="10275"/>
                    <a:pt x="11526" y="10216"/>
                    <a:pt x="11526" y="10144"/>
                  </a:cubicBezTo>
                  <a:lnTo>
                    <a:pt x="11526" y="10108"/>
                  </a:lnTo>
                  <a:lnTo>
                    <a:pt x="11717" y="10108"/>
                  </a:lnTo>
                  <a:lnTo>
                    <a:pt x="11717" y="10144"/>
                  </a:lnTo>
                  <a:cubicBezTo>
                    <a:pt x="11717" y="10216"/>
                    <a:pt x="11776" y="10275"/>
                    <a:pt x="11848" y="10275"/>
                  </a:cubicBezTo>
                  <a:cubicBezTo>
                    <a:pt x="11931" y="10275"/>
                    <a:pt x="11991" y="10216"/>
                    <a:pt x="11991" y="10144"/>
                  </a:cubicBezTo>
                  <a:lnTo>
                    <a:pt x="11991" y="10013"/>
                  </a:lnTo>
                  <a:cubicBezTo>
                    <a:pt x="12002" y="10001"/>
                    <a:pt x="12014" y="9989"/>
                    <a:pt x="12026" y="9977"/>
                  </a:cubicBezTo>
                  <a:lnTo>
                    <a:pt x="12693" y="9977"/>
                  </a:lnTo>
                  <a:cubicBezTo>
                    <a:pt x="13134" y="9977"/>
                    <a:pt x="13479" y="10335"/>
                    <a:pt x="13479" y="10775"/>
                  </a:cubicBezTo>
                  <a:lnTo>
                    <a:pt x="13479" y="10966"/>
                  </a:lnTo>
                  <a:lnTo>
                    <a:pt x="13407" y="10966"/>
                  </a:lnTo>
                  <a:cubicBezTo>
                    <a:pt x="13324" y="10966"/>
                    <a:pt x="13265" y="11025"/>
                    <a:pt x="13265" y="11109"/>
                  </a:cubicBezTo>
                  <a:cubicBezTo>
                    <a:pt x="13265" y="11180"/>
                    <a:pt x="13324" y="11251"/>
                    <a:pt x="13407" y="11251"/>
                  </a:cubicBezTo>
                  <a:lnTo>
                    <a:pt x="13479" y="11251"/>
                  </a:lnTo>
                  <a:lnTo>
                    <a:pt x="13479" y="11799"/>
                  </a:lnTo>
                  <a:lnTo>
                    <a:pt x="13407" y="11799"/>
                  </a:lnTo>
                  <a:cubicBezTo>
                    <a:pt x="13324" y="11799"/>
                    <a:pt x="13265" y="11859"/>
                    <a:pt x="13265" y="11942"/>
                  </a:cubicBezTo>
                  <a:cubicBezTo>
                    <a:pt x="13265" y="12013"/>
                    <a:pt x="13324" y="12085"/>
                    <a:pt x="13407" y="12085"/>
                  </a:cubicBezTo>
                  <a:lnTo>
                    <a:pt x="13479" y="12085"/>
                  </a:lnTo>
                  <a:lnTo>
                    <a:pt x="13479" y="12633"/>
                  </a:lnTo>
                  <a:lnTo>
                    <a:pt x="13407" y="12633"/>
                  </a:lnTo>
                  <a:cubicBezTo>
                    <a:pt x="13324" y="12633"/>
                    <a:pt x="13265" y="12692"/>
                    <a:pt x="13265" y="12775"/>
                  </a:cubicBezTo>
                  <a:cubicBezTo>
                    <a:pt x="13265" y="12847"/>
                    <a:pt x="13324" y="12918"/>
                    <a:pt x="13407" y="12918"/>
                  </a:cubicBezTo>
                  <a:lnTo>
                    <a:pt x="13479" y="12918"/>
                  </a:lnTo>
                  <a:lnTo>
                    <a:pt x="13479" y="13466"/>
                  </a:lnTo>
                  <a:lnTo>
                    <a:pt x="13407" y="13466"/>
                  </a:lnTo>
                  <a:cubicBezTo>
                    <a:pt x="13324" y="13466"/>
                    <a:pt x="13265" y="13526"/>
                    <a:pt x="13265" y="13609"/>
                  </a:cubicBezTo>
                  <a:cubicBezTo>
                    <a:pt x="13265" y="13680"/>
                    <a:pt x="13324" y="13752"/>
                    <a:pt x="13407" y="13752"/>
                  </a:cubicBezTo>
                  <a:lnTo>
                    <a:pt x="13479" y="13752"/>
                  </a:lnTo>
                  <a:lnTo>
                    <a:pt x="13479" y="14002"/>
                  </a:lnTo>
                  <a:lnTo>
                    <a:pt x="13753" y="14002"/>
                  </a:lnTo>
                  <a:lnTo>
                    <a:pt x="13753" y="14395"/>
                  </a:lnTo>
                  <a:lnTo>
                    <a:pt x="13574" y="14395"/>
                  </a:lnTo>
                  <a:cubicBezTo>
                    <a:pt x="13407" y="14395"/>
                    <a:pt x="13265" y="14526"/>
                    <a:pt x="13265" y="14704"/>
                  </a:cubicBezTo>
                  <a:cubicBezTo>
                    <a:pt x="13265" y="14871"/>
                    <a:pt x="13407" y="15014"/>
                    <a:pt x="13574" y="15014"/>
                  </a:cubicBezTo>
                  <a:lnTo>
                    <a:pt x="13753" y="15014"/>
                  </a:lnTo>
                  <a:lnTo>
                    <a:pt x="13753" y="16145"/>
                  </a:lnTo>
                  <a:cubicBezTo>
                    <a:pt x="13229" y="16264"/>
                    <a:pt x="12836" y="16728"/>
                    <a:pt x="12836" y="17288"/>
                  </a:cubicBezTo>
                  <a:lnTo>
                    <a:pt x="13312" y="17288"/>
                  </a:lnTo>
                  <a:cubicBezTo>
                    <a:pt x="13312" y="16895"/>
                    <a:pt x="13622" y="16585"/>
                    <a:pt x="14015" y="16585"/>
                  </a:cubicBezTo>
                  <a:cubicBezTo>
                    <a:pt x="14408" y="16585"/>
                    <a:pt x="14717" y="16895"/>
                    <a:pt x="14717" y="17288"/>
                  </a:cubicBezTo>
                  <a:lnTo>
                    <a:pt x="15193" y="17288"/>
                  </a:lnTo>
                  <a:cubicBezTo>
                    <a:pt x="15193" y="16728"/>
                    <a:pt x="14800" y="16264"/>
                    <a:pt x="14277" y="16145"/>
                  </a:cubicBezTo>
                  <a:lnTo>
                    <a:pt x="14277" y="15014"/>
                  </a:lnTo>
                  <a:lnTo>
                    <a:pt x="14455" y="15014"/>
                  </a:lnTo>
                  <a:cubicBezTo>
                    <a:pt x="14622" y="15014"/>
                    <a:pt x="14765" y="14871"/>
                    <a:pt x="14765" y="14704"/>
                  </a:cubicBezTo>
                  <a:cubicBezTo>
                    <a:pt x="14765" y="14526"/>
                    <a:pt x="14622" y="14395"/>
                    <a:pt x="14455" y="14395"/>
                  </a:cubicBezTo>
                  <a:lnTo>
                    <a:pt x="14277" y="14395"/>
                  </a:lnTo>
                  <a:lnTo>
                    <a:pt x="14277" y="14002"/>
                  </a:lnTo>
                  <a:lnTo>
                    <a:pt x="14538" y="14002"/>
                  </a:lnTo>
                  <a:lnTo>
                    <a:pt x="14538" y="13752"/>
                  </a:lnTo>
                  <a:lnTo>
                    <a:pt x="14622" y="13752"/>
                  </a:lnTo>
                  <a:cubicBezTo>
                    <a:pt x="14693" y="13752"/>
                    <a:pt x="14765" y="13680"/>
                    <a:pt x="14765" y="13609"/>
                  </a:cubicBezTo>
                  <a:cubicBezTo>
                    <a:pt x="14765" y="13526"/>
                    <a:pt x="14705" y="13466"/>
                    <a:pt x="14622" y="13466"/>
                  </a:cubicBezTo>
                  <a:lnTo>
                    <a:pt x="14538" y="13466"/>
                  </a:lnTo>
                  <a:lnTo>
                    <a:pt x="14538" y="12918"/>
                  </a:lnTo>
                  <a:lnTo>
                    <a:pt x="14622" y="12918"/>
                  </a:lnTo>
                  <a:cubicBezTo>
                    <a:pt x="14693" y="12918"/>
                    <a:pt x="14765" y="12847"/>
                    <a:pt x="14765" y="12775"/>
                  </a:cubicBezTo>
                  <a:cubicBezTo>
                    <a:pt x="14765" y="12692"/>
                    <a:pt x="14705" y="12633"/>
                    <a:pt x="14622" y="12633"/>
                  </a:cubicBezTo>
                  <a:lnTo>
                    <a:pt x="14538" y="12633"/>
                  </a:lnTo>
                  <a:lnTo>
                    <a:pt x="14538" y="12085"/>
                  </a:lnTo>
                  <a:lnTo>
                    <a:pt x="14622" y="12085"/>
                  </a:lnTo>
                  <a:cubicBezTo>
                    <a:pt x="14693" y="12085"/>
                    <a:pt x="14765" y="12013"/>
                    <a:pt x="14765" y="11942"/>
                  </a:cubicBezTo>
                  <a:cubicBezTo>
                    <a:pt x="14765" y="11859"/>
                    <a:pt x="14705" y="11799"/>
                    <a:pt x="14622" y="11799"/>
                  </a:cubicBezTo>
                  <a:lnTo>
                    <a:pt x="14538" y="11799"/>
                  </a:lnTo>
                  <a:lnTo>
                    <a:pt x="14538" y="11251"/>
                  </a:lnTo>
                  <a:lnTo>
                    <a:pt x="14622" y="11251"/>
                  </a:lnTo>
                  <a:cubicBezTo>
                    <a:pt x="14693" y="11251"/>
                    <a:pt x="14765" y="11180"/>
                    <a:pt x="14765" y="11109"/>
                  </a:cubicBezTo>
                  <a:cubicBezTo>
                    <a:pt x="14765" y="11025"/>
                    <a:pt x="14705" y="10966"/>
                    <a:pt x="14622" y="10966"/>
                  </a:cubicBezTo>
                  <a:lnTo>
                    <a:pt x="14538" y="10966"/>
                  </a:lnTo>
                  <a:lnTo>
                    <a:pt x="14538" y="10775"/>
                  </a:lnTo>
                  <a:cubicBezTo>
                    <a:pt x="14538" y="9751"/>
                    <a:pt x="13705" y="8930"/>
                    <a:pt x="12693" y="8930"/>
                  </a:cubicBezTo>
                  <a:lnTo>
                    <a:pt x="12026" y="8930"/>
                  </a:lnTo>
                  <a:cubicBezTo>
                    <a:pt x="12014" y="8918"/>
                    <a:pt x="12002" y="8906"/>
                    <a:pt x="11991" y="8894"/>
                  </a:cubicBezTo>
                  <a:lnTo>
                    <a:pt x="11991" y="8763"/>
                  </a:lnTo>
                  <a:cubicBezTo>
                    <a:pt x="11991" y="8692"/>
                    <a:pt x="11931" y="8632"/>
                    <a:pt x="11848" y="8632"/>
                  </a:cubicBezTo>
                  <a:cubicBezTo>
                    <a:pt x="11776" y="8632"/>
                    <a:pt x="11717" y="8692"/>
                    <a:pt x="11717" y="8763"/>
                  </a:cubicBezTo>
                  <a:lnTo>
                    <a:pt x="11717" y="8799"/>
                  </a:lnTo>
                  <a:lnTo>
                    <a:pt x="11526" y="8799"/>
                  </a:lnTo>
                  <a:lnTo>
                    <a:pt x="11526" y="8763"/>
                  </a:lnTo>
                  <a:cubicBezTo>
                    <a:pt x="11526" y="8692"/>
                    <a:pt x="11467" y="8632"/>
                    <a:pt x="11395" y="8632"/>
                  </a:cubicBezTo>
                  <a:cubicBezTo>
                    <a:pt x="11324" y="8632"/>
                    <a:pt x="11264" y="8692"/>
                    <a:pt x="11264" y="8763"/>
                  </a:cubicBezTo>
                  <a:lnTo>
                    <a:pt x="11264" y="8799"/>
                  </a:lnTo>
                  <a:lnTo>
                    <a:pt x="11050" y="8799"/>
                  </a:lnTo>
                  <a:lnTo>
                    <a:pt x="11050" y="8703"/>
                  </a:lnTo>
                  <a:cubicBezTo>
                    <a:pt x="11050" y="8489"/>
                    <a:pt x="10871" y="8311"/>
                    <a:pt x="10645" y="8311"/>
                  </a:cubicBezTo>
                  <a:lnTo>
                    <a:pt x="8573" y="8311"/>
                  </a:lnTo>
                  <a:lnTo>
                    <a:pt x="8573" y="8180"/>
                  </a:lnTo>
                  <a:cubicBezTo>
                    <a:pt x="8645" y="8180"/>
                    <a:pt x="8716" y="8120"/>
                    <a:pt x="8716" y="8037"/>
                  </a:cubicBezTo>
                  <a:cubicBezTo>
                    <a:pt x="8716" y="7965"/>
                    <a:pt x="8657" y="7906"/>
                    <a:pt x="8573" y="7906"/>
                  </a:cubicBezTo>
                  <a:lnTo>
                    <a:pt x="8573" y="7763"/>
                  </a:lnTo>
                  <a:cubicBezTo>
                    <a:pt x="8645" y="7751"/>
                    <a:pt x="8716" y="7691"/>
                    <a:pt x="8716" y="7620"/>
                  </a:cubicBezTo>
                  <a:cubicBezTo>
                    <a:pt x="8716" y="7549"/>
                    <a:pt x="8657" y="7489"/>
                    <a:pt x="8573" y="7477"/>
                  </a:cubicBezTo>
                  <a:lnTo>
                    <a:pt x="8573" y="7358"/>
                  </a:lnTo>
                  <a:lnTo>
                    <a:pt x="10371" y="7358"/>
                  </a:lnTo>
                  <a:cubicBezTo>
                    <a:pt x="10633" y="7358"/>
                    <a:pt x="10836" y="7156"/>
                    <a:pt x="10836" y="6906"/>
                  </a:cubicBezTo>
                  <a:lnTo>
                    <a:pt x="10836" y="4870"/>
                  </a:lnTo>
                  <a:cubicBezTo>
                    <a:pt x="10836" y="4953"/>
                    <a:pt x="10907" y="5013"/>
                    <a:pt x="10990" y="5013"/>
                  </a:cubicBezTo>
                  <a:cubicBezTo>
                    <a:pt x="11074" y="5013"/>
                    <a:pt x="11145" y="4953"/>
                    <a:pt x="11145" y="4870"/>
                  </a:cubicBezTo>
                  <a:lnTo>
                    <a:pt x="11145" y="4751"/>
                  </a:lnTo>
                  <a:cubicBezTo>
                    <a:pt x="11419" y="4632"/>
                    <a:pt x="11610" y="4358"/>
                    <a:pt x="11610" y="4036"/>
                  </a:cubicBezTo>
                  <a:cubicBezTo>
                    <a:pt x="11610" y="3715"/>
                    <a:pt x="11419" y="3441"/>
                    <a:pt x="11145" y="3322"/>
                  </a:cubicBezTo>
                  <a:lnTo>
                    <a:pt x="11145" y="3203"/>
                  </a:lnTo>
                  <a:cubicBezTo>
                    <a:pt x="11145" y="3119"/>
                    <a:pt x="11074" y="3048"/>
                    <a:pt x="10990" y="3048"/>
                  </a:cubicBezTo>
                  <a:cubicBezTo>
                    <a:pt x="10907" y="3048"/>
                    <a:pt x="10836" y="3119"/>
                    <a:pt x="10836" y="3203"/>
                  </a:cubicBezTo>
                  <a:lnTo>
                    <a:pt x="10836" y="1167"/>
                  </a:lnTo>
                  <a:cubicBezTo>
                    <a:pt x="10836" y="905"/>
                    <a:pt x="10633" y="703"/>
                    <a:pt x="10371" y="703"/>
                  </a:cubicBezTo>
                  <a:lnTo>
                    <a:pt x="8300" y="703"/>
                  </a:lnTo>
                  <a:cubicBezTo>
                    <a:pt x="8300" y="322"/>
                    <a:pt x="7978" y="0"/>
                    <a:pt x="7597"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 name="Google Shape;1215;p37"/>
            <p:cNvGrpSpPr/>
            <p:nvPr/>
          </p:nvGrpSpPr>
          <p:grpSpPr>
            <a:xfrm>
              <a:off x="2225575" y="3305850"/>
              <a:ext cx="380125" cy="673625"/>
              <a:chOff x="2225575" y="2801950"/>
              <a:chExt cx="380125" cy="673625"/>
            </a:xfrm>
          </p:grpSpPr>
          <p:sp>
            <p:nvSpPr>
              <p:cNvPr id="1216" name="Google Shape;1216;p37"/>
              <p:cNvSpPr/>
              <p:nvPr/>
            </p:nvSpPr>
            <p:spPr>
              <a:xfrm>
                <a:off x="2356825" y="3197850"/>
                <a:ext cx="24425" cy="54500"/>
              </a:xfrm>
              <a:custGeom>
                <a:rect b="b" l="l" r="r" t="t"/>
                <a:pathLst>
                  <a:path extrusionOk="0" h="2180" w="977">
                    <a:moveTo>
                      <a:pt x="465" y="0"/>
                    </a:moveTo>
                    <a:cubicBezTo>
                      <a:pt x="215" y="0"/>
                      <a:pt x="1" y="203"/>
                      <a:pt x="1" y="465"/>
                    </a:cubicBezTo>
                    <a:lnTo>
                      <a:pt x="1" y="1703"/>
                    </a:lnTo>
                    <a:cubicBezTo>
                      <a:pt x="1" y="1965"/>
                      <a:pt x="215" y="2179"/>
                      <a:pt x="465" y="2179"/>
                    </a:cubicBezTo>
                    <a:lnTo>
                      <a:pt x="513" y="2179"/>
                    </a:lnTo>
                    <a:cubicBezTo>
                      <a:pt x="763" y="2179"/>
                      <a:pt x="977" y="1965"/>
                      <a:pt x="977" y="1703"/>
                    </a:cubicBezTo>
                    <a:lnTo>
                      <a:pt x="977" y="465"/>
                    </a:lnTo>
                    <a:cubicBezTo>
                      <a:pt x="977" y="203"/>
                      <a:pt x="763" y="0"/>
                      <a:pt x="5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7"/>
              <p:cNvSpPr/>
              <p:nvPr/>
            </p:nvSpPr>
            <p:spPr>
              <a:xfrm>
                <a:off x="2356825" y="3361250"/>
                <a:ext cx="24425" cy="54500"/>
              </a:xfrm>
              <a:custGeom>
                <a:rect b="b" l="l" r="r" t="t"/>
                <a:pathLst>
                  <a:path extrusionOk="0" h="2180" w="977">
                    <a:moveTo>
                      <a:pt x="465" y="1"/>
                    </a:moveTo>
                    <a:cubicBezTo>
                      <a:pt x="215" y="1"/>
                      <a:pt x="1" y="215"/>
                      <a:pt x="1" y="477"/>
                    </a:cubicBezTo>
                    <a:lnTo>
                      <a:pt x="1" y="1715"/>
                    </a:lnTo>
                    <a:cubicBezTo>
                      <a:pt x="1" y="1977"/>
                      <a:pt x="215" y="2180"/>
                      <a:pt x="465" y="2180"/>
                    </a:cubicBezTo>
                    <a:lnTo>
                      <a:pt x="513" y="2180"/>
                    </a:lnTo>
                    <a:cubicBezTo>
                      <a:pt x="763" y="2180"/>
                      <a:pt x="977" y="1977"/>
                      <a:pt x="977" y="1715"/>
                    </a:cubicBezTo>
                    <a:lnTo>
                      <a:pt x="977" y="477"/>
                    </a:lnTo>
                    <a:cubicBezTo>
                      <a:pt x="977" y="215"/>
                      <a:pt x="763" y="1"/>
                      <a:pt x="5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7"/>
              <p:cNvSpPr/>
              <p:nvPr/>
            </p:nvSpPr>
            <p:spPr>
              <a:xfrm>
                <a:off x="2341650" y="3229400"/>
                <a:ext cx="54800" cy="147350"/>
              </a:xfrm>
              <a:custGeom>
                <a:rect b="b" l="l" r="r" t="t"/>
                <a:pathLst>
                  <a:path extrusionOk="0" h="5894" w="2192">
                    <a:moveTo>
                      <a:pt x="465" y="0"/>
                    </a:moveTo>
                    <a:cubicBezTo>
                      <a:pt x="203" y="0"/>
                      <a:pt x="0" y="215"/>
                      <a:pt x="0" y="477"/>
                    </a:cubicBezTo>
                    <a:lnTo>
                      <a:pt x="0" y="5430"/>
                    </a:lnTo>
                    <a:cubicBezTo>
                      <a:pt x="0" y="5692"/>
                      <a:pt x="203" y="5894"/>
                      <a:pt x="465" y="5894"/>
                    </a:cubicBezTo>
                    <a:lnTo>
                      <a:pt x="1727" y="5894"/>
                    </a:lnTo>
                    <a:cubicBezTo>
                      <a:pt x="1989" y="5894"/>
                      <a:pt x="2191" y="5692"/>
                      <a:pt x="2191" y="5430"/>
                    </a:cubicBezTo>
                    <a:lnTo>
                      <a:pt x="2191" y="477"/>
                    </a:lnTo>
                    <a:cubicBezTo>
                      <a:pt x="2191" y="215"/>
                      <a:pt x="1989" y="0"/>
                      <a:pt x="17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7"/>
              <p:cNvSpPr/>
              <p:nvPr/>
            </p:nvSpPr>
            <p:spPr>
              <a:xfrm>
                <a:off x="2349100" y="3283275"/>
                <a:ext cx="39900" cy="39900"/>
              </a:xfrm>
              <a:custGeom>
                <a:rect b="b" l="l" r="r" t="t"/>
                <a:pathLst>
                  <a:path extrusionOk="0" h="1596" w="1596">
                    <a:moveTo>
                      <a:pt x="798" y="0"/>
                    </a:moveTo>
                    <a:cubicBezTo>
                      <a:pt x="357" y="0"/>
                      <a:pt x="0" y="358"/>
                      <a:pt x="0" y="798"/>
                    </a:cubicBezTo>
                    <a:cubicBezTo>
                      <a:pt x="0" y="1239"/>
                      <a:pt x="357" y="1596"/>
                      <a:pt x="798" y="1596"/>
                    </a:cubicBezTo>
                    <a:cubicBezTo>
                      <a:pt x="1238" y="1596"/>
                      <a:pt x="1596" y="1239"/>
                      <a:pt x="1596" y="798"/>
                    </a:cubicBezTo>
                    <a:cubicBezTo>
                      <a:pt x="1596" y="358"/>
                      <a:pt x="1238" y="0"/>
                      <a:pt x="7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7"/>
              <p:cNvSpPr/>
              <p:nvPr/>
            </p:nvSpPr>
            <p:spPr>
              <a:xfrm>
                <a:off x="2332125" y="3250525"/>
                <a:ext cx="73250" cy="12225"/>
              </a:xfrm>
              <a:custGeom>
                <a:rect b="b" l="l" r="r" t="t"/>
                <a:pathLst>
                  <a:path extrusionOk="0" h="489" w="2930">
                    <a:moveTo>
                      <a:pt x="251" y="0"/>
                    </a:moveTo>
                    <a:cubicBezTo>
                      <a:pt x="108" y="0"/>
                      <a:pt x="0" y="108"/>
                      <a:pt x="0" y="251"/>
                    </a:cubicBezTo>
                    <a:cubicBezTo>
                      <a:pt x="0" y="381"/>
                      <a:pt x="108" y="489"/>
                      <a:pt x="251" y="489"/>
                    </a:cubicBezTo>
                    <a:lnTo>
                      <a:pt x="2679" y="489"/>
                    </a:lnTo>
                    <a:cubicBezTo>
                      <a:pt x="2822" y="489"/>
                      <a:pt x="2929" y="381"/>
                      <a:pt x="2929" y="251"/>
                    </a:cubicBezTo>
                    <a:cubicBezTo>
                      <a:pt x="2929" y="108"/>
                      <a:pt x="2822" y="0"/>
                      <a:pt x="26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7"/>
              <p:cNvSpPr/>
              <p:nvPr/>
            </p:nvSpPr>
            <p:spPr>
              <a:xfrm>
                <a:off x="2332125" y="3342200"/>
                <a:ext cx="73250" cy="12525"/>
              </a:xfrm>
              <a:custGeom>
                <a:rect b="b" l="l" r="r" t="t"/>
                <a:pathLst>
                  <a:path extrusionOk="0" h="501" w="2930">
                    <a:moveTo>
                      <a:pt x="251" y="1"/>
                    </a:moveTo>
                    <a:cubicBezTo>
                      <a:pt x="108" y="1"/>
                      <a:pt x="0" y="108"/>
                      <a:pt x="0" y="251"/>
                    </a:cubicBezTo>
                    <a:cubicBezTo>
                      <a:pt x="0" y="382"/>
                      <a:pt x="108" y="501"/>
                      <a:pt x="251" y="501"/>
                    </a:cubicBezTo>
                    <a:lnTo>
                      <a:pt x="2679" y="501"/>
                    </a:lnTo>
                    <a:cubicBezTo>
                      <a:pt x="2822" y="501"/>
                      <a:pt x="2929" y="382"/>
                      <a:pt x="2929" y="251"/>
                    </a:cubicBezTo>
                    <a:cubicBezTo>
                      <a:pt x="2929" y="108"/>
                      <a:pt x="2822" y="1"/>
                      <a:pt x="26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7"/>
              <p:cNvSpPr/>
              <p:nvPr/>
            </p:nvSpPr>
            <p:spPr>
              <a:xfrm>
                <a:off x="2450000" y="3197850"/>
                <a:ext cx="24725" cy="54500"/>
              </a:xfrm>
              <a:custGeom>
                <a:rect b="b" l="l" r="r" t="t"/>
                <a:pathLst>
                  <a:path extrusionOk="0" h="2180" w="989">
                    <a:moveTo>
                      <a:pt x="477" y="0"/>
                    </a:moveTo>
                    <a:cubicBezTo>
                      <a:pt x="215" y="0"/>
                      <a:pt x="0" y="203"/>
                      <a:pt x="0" y="465"/>
                    </a:cubicBezTo>
                    <a:lnTo>
                      <a:pt x="0" y="1703"/>
                    </a:lnTo>
                    <a:cubicBezTo>
                      <a:pt x="0" y="1965"/>
                      <a:pt x="215" y="2179"/>
                      <a:pt x="477" y="2179"/>
                    </a:cubicBezTo>
                    <a:lnTo>
                      <a:pt x="512" y="2179"/>
                    </a:lnTo>
                    <a:cubicBezTo>
                      <a:pt x="774" y="2179"/>
                      <a:pt x="989" y="1965"/>
                      <a:pt x="989" y="1703"/>
                    </a:cubicBezTo>
                    <a:lnTo>
                      <a:pt x="989" y="465"/>
                    </a:lnTo>
                    <a:cubicBezTo>
                      <a:pt x="989" y="203"/>
                      <a:pt x="774" y="0"/>
                      <a:pt x="5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7"/>
              <p:cNvSpPr/>
              <p:nvPr/>
            </p:nvSpPr>
            <p:spPr>
              <a:xfrm>
                <a:off x="2450000" y="3361250"/>
                <a:ext cx="24725" cy="54500"/>
              </a:xfrm>
              <a:custGeom>
                <a:rect b="b" l="l" r="r" t="t"/>
                <a:pathLst>
                  <a:path extrusionOk="0" h="2180" w="989">
                    <a:moveTo>
                      <a:pt x="477" y="1"/>
                    </a:moveTo>
                    <a:cubicBezTo>
                      <a:pt x="215" y="1"/>
                      <a:pt x="0" y="215"/>
                      <a:pt x="0" y="477"/>
                    </a:cubicBezTo>
                    <a:lnTo>
                      <a:pt x="0" y="1715"/>
                    </a:lnTo>
                    <a:cubicBezTo>
                      <a:pt x="0" y="1977"/>
                      <a:pt x="215" y="2180"/>
                      <a:pt x="477" y="2180"/>
                    </a:cubicBezTo>
                    <a:lnTo>
                      <a:pt x="512" y="2180"/>
                    </a:lnTo>
                    <a:cubicBezTo>
                      <a:pt x="774" y="2180"/>
                      <a:pt x="989" y="1977"/>
                      <a:pt x="989" y="1715"/>
                    </a:cubicBezTo>
                    <a:lnTo>
                      <a:pt x="989" y="477"/>
                    </a:lnTo>
                    <a:cubicBezTo>
                      <a:pt x="989" y="215"/>
                      <a:pt x="774" y="1"/>
                      <a:pt x="5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7"/>
              <p:cNvSpPr/>
              <p:nvPr/>
            </p:nvSpPr>
            <p:spPr>
              <a:xfrm>
                <a:off x="2434825" y="3229400"/>
                <a:ext cx="55075" cy="147350"/>
              </a:xfrm>
              <a:custGeom>
                <a:rect b="b" l="l" r="r" t="t"/>
                <a:pathLst>
                  <a:path extrusionOk="0" h="5894" w="2203">
                    <a:moveTo>
                      <a:pt x="464" y="0"/>
                    </a:moveTo>
                    <a:cubicBezTo>
                      <a:pt x="214" y="0"/>
                      <a:pt x="0" y="215"/>
                      <a:pt x="0" y="477"/>
                    </a:cubicBezTo>
                    <a:lnTo>
                      <a:pt x="0" y="5430"/>
                    </a:lnTo>
                    <a:cubicBezTo>
                      <a:pt x="0" y="5692"/>
                      <a:pt x="214" y="5894"/>
                      <a:pt x="464" y="5894"/>
                    </a:cubicBezTo>
                    <a:lnTo>
                      <a:pt x="1727" y="5894"/>
                    </a:lnTo>
                    <a:cubicBezTo>
                      <a:pt x="1988" y="5894"/>
                      <a:pt x="2203" y="5692"/>
                      <a:pt x="2203" y="5430"/>
                    </a:cubicBezTo>
                    <a:lnTo>
                      <a:pt x="2203" y="477"/>
                    </a:lnTo>
                    <a:cubicBezTo>
                      <a:pt x="2203" y="215"/>
                      <a:pt x="1988" y="0"/>
                      <a:pt x="17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7"/>
              <p:cNvSpPr/>
              <p:nvPr/>
            </p:nvSpPr>
            <p:spPr>
              <a:xfrm>
                <a:off x="2442250" y="3283275"/>
                <a:ext cx="40225" cy="39900"/>
              </a:xfrm>
              <a:custGeom>
                <a:rect b="b" l="l" r="r" t="t"/>
                <a:pathLst>
                  <a:path extrusionOk="0" h="1596" w="1609">
                    <a:moveTo>
                      <a:pt x="799" y="0"/>
                    </a:moveTo>
                    <a:cubicBezTo>
                      <a:pt x="358" y="0"/>
                      <a:pt x="1" y="358"/>
                      <a:pt x="1" y="798"/>
                    </a:cubicBezTo>
                    <a:cubicBezTo>
                      <a:pt x="1" y="1239"/>
                      <a:pt x="358" y="1596"/>
                      <a:pt x="799" y="1596"/>
                    </a:cubicBezTo>
                    <a:cubicBezTo>
                      <a:pt x="1251" y="1596"/>
                      <a:pt x="1608" y="1239"/>
                      <a:pt x="1608" y="798"/>
                    </a:cubicBezTo>
                    <a:cubicBezTo>
                      <a:pt x="1608" y="358"/>
                      <a:pt x="1239" y="0"/>
                      <a:pt x="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7"/>
              <p:cNvSpPr/>
              <p:nvPr/>
            </p:nvSpPr>
            <p:spPr>
              <a:xfrm>
                <a:off x="2426175" y="3251125"/>
                <a:ext cx="73250" cy="12225"/>
              </a:xfrm>
              <a:custGeom>
                <a:rect b="b" l="l" r="r" t="t"/>
                <a:pathLst>
                  <a:path extrusionOk="0" h="489" w="2930">
                    <a:moveTo>
                      <a:pt x="251" y="0"/>
                    </a:moveTo>
                    <a:cubicBezTo>
                      <a:pt x="108" y="0"/>
                      <a:pt x="1" y="108"/>
                      <a:pt x="1" y="251"/>
                    </a:cubicBezTo>
                    <a:cubicBezTo>
                      <a:pt x="1" y="381"/>
                      <a:pt x="108" y="489"/>
                      <a:pt x="251" y="489"/>
                    </a:cubicBezTo>
                    <a:lnTo>
                      <a:pt x="2680" y="489"/>
                    </a:lnTo>
                    <a:cubicBezTo>
                      <a:pt x="2811" y="489"/>
                      <a:pt x="2930" y="381"/>
                      <a:pt x="2930" y="251"/>
                    </a:cubicBezTo>
                    <a:cubicBezTo>
                      <a:pt x="2930" y="108"/>
                      <a:pt x="2811" y="0"/>
                      <a:pt x="26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7"/>
              <p:cNvSpPr/>
              <p:nvPr/>
            </p:nvSpPr>
            <p:spPr>
              <a:xfrm>
                <a:off x="2426175" y="3342800"/>
                <a:ext cx="73250" cy="12525"/>
              </a:xfrm>
              <a:custGeom>
                <a:rect b="b" l="l" r="r" t="t"/>
                <a:pathLst>
                  <a:path extrusionOk="0" h="501" w="2930">
                    <a:moveTo>
                      <a:pt x="251" y="1"/>
                    </a:moveTo>
                    <a:cubicBezTo>
                      <a:pt x="108" y="1"/>
                      <a:pt x="1" y="108"/>
                      <a:pt x="1" y="251"/>
                    </a:cubicBezTo>
                    <a:cubicBezTo>
                      <a:pt x="1" y="382"/>
                      <a:pt x="108" y="501"/>
                      <a:pt x="251" y="501"/>
                    </a:cubicBezTo>
                    <a:lnTo>
                      <a:pt x="2680" y="501"/>
                    </a:lnTo>
                    <a:cubicBezTo>
                      <a:pt x="2811" y="501"/>
                      <a:pt x="2930" y="382"/>
                      <a:pt x="2930" y="251"/>
                    </a:cubicBezTo>
                    <a:cubicBezTo>
                      <a:pt x="2930" y="108"/>
                      <a:pt x="2811" y="1"/>
                      <a:pt x="2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7"/>
              <p:cNvSpPr/>
              <p:nvPr/>
            </p:nvSpPr>
            <p:spPr>
              <a:xfrm>
                <a:off x="2340150" y="3415725"/>
                <a:ext cx="150950" cy="27400"/>
              </a:xfrm>
              <a:custGeom>
                <a:rect b="b" l="l" r="r" t="t"/>
                <a:pathLst>
                  <a:path extrusionOk="0" h="1096" w="6038">
                    <a:moveTo>
                      <a:pt x="1" y="1"/>
                    </a:moveTo>
                    <a:lnTo>
                      <a:pt x="1" y="691"/>
                    </a:lnTo>
                    <a:cubicBezTo>
                      <a:pt x="1" y="917"/>
                      <a:pt x="180" y="1096"/>
                      <a:pt x="394" y="1096"/>
                    </a:cubicBezTo>
                    <a:lnTo>
                      <a:pt x="5645" y="1096"/>
                    </a:lnTo>
                    <a:cubicBezTo>
                      <a:pt x="5859" y="1096"/>
                      <a:pt x="6037" y="917"/>
                      <a:pt x="6037" y="691"/>
                    </a:cubicBezTo>
                    <a:lnTo>
                      <a:pt x="60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7"/>
              <p:cNvSpPr/>
              <p:nvPr/>
            </p:nvSpPr>
            <p:spPr>
              <a:xfrm>
                <a:off x="2299675" y="3409475"/>
                <a:ext cx="231900" cy="6875"/>
              </a:xfrm>
              <a:custGeom>
                <a:rect b="b" l="l" r="r" t="t"/>
                <a:pathLst>
                  <a:path extrusionOk="0" h="275" w="9276">
                    <a:moveTo>
                      <a:pt x="155" y="1"/>
                    </a:moveTo>
                    <a:cubicBezTo>
                      <a:pt x="72" y="1"/>
                      <a:pt x="1" y="60"/>
                      <a:pt x="1" y="143"/>
                    </a:cubicBezTo>
                    <a:cubicBezTo>
                      <a:pt x="1" y="215"/>
                      <a:pt x="72" y="274"/>
                      <a:pt x="155" y="274"/>
                    </a:cubicBezTo>
                    <a:lnTo>
                      <a:pt x="9121" y="274"/>
                    </a:lnTo>
                    <a:cubicBezTo>
                      <a:pt x="9204" y="274"/>
                      <a:pt x="9276" y="215"/>
                      <a:pt x="9276" y="143"/>
                    </a:cubicBezTo>
                    <a:cubicBezTo>
                      <a:pt x="9276" y="60"/>
                      <a:pt x="9204" y="1"/>
                      <a:pt x="9121" y="1"/>
                    </a:cubicBez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7"/>
              <p:cNvSpPr/>
              <p:nvPr/>
            </p:nvSpPr>
            <p:spPr>
              <a:xfrm>
                <a:off x="2345825" y="3169575"/>
                <a:ext cx="139925" cy="42275"/>
              </a:xfrm>
              <a:custGeom>
                <a:rect b="b" l="l" r="r" t="t"/>
                <a:pathLst>
                  <a:path extrusionOk="0" h="1691" w="5597">
                    <a:moveTo>
                      <a:pt x="393" y="0"/>
                    </a:moveTo>
                    <a:cubicBezTo>
                      <a:pt x="179" y="0"/>
                      <a:pt x="0" y="179"/>
                      <a:pt x="0" y="393"/>
                    </a:cubicBezTo>
                    <a:lnTo>
                      <a:pt x="0" y="1286"/>
                    </a:lnTo>
                    <a:cubicBezTo>
                      <a:pt x="0" y="1512"/>
                      <a:pt x="179" y="1691"/>
                      <a:pt x="393" y="1691"/>
                    </a:cubicBezTo>
                    <a:lnTo>
                      <a:pt x="5191" y="1691"/>
                    </a:lnTo>
                    <a:cubicBezTo>
                      <a:pt x="5418" y="1691"/>
                      <a:pt x="5596" y="1512"/>
                      <a:pt x="5596" y="1286"/>
                    </a:cubicBezTo>
                    <a:lnTo>
                      <a:pt x="5596" y="393"/>
                    </a:lnTo>
                    <a:cubicBezTo>
                      <a:pt x="5596" y="179"/>
                      <a:pt x="5418" y="0"/>
                      <a:pt x="5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7"/>
              <p:cNvSpPr/>
              <p:nvPr/>
            </p:nvSpPr>
            <p:spPr>
              <a:xfrm>
                <a:off x="2248475" y="3133550"/>
                <a:ext cx="13425" cy="36050"/>
              </a:xfrm>
              <a:custGeom>
                <a:rect b="b" l="l" r="r" t="t"/>
                <a:pathLst>
                  <a:path extrusionOk="0" h="1442" w="537">
                    <a:moveTo>
                      <a:pt x="1" y="1"/>
                    </a:moveTo>
                    <a:lnTo>
                      <a:pt x="1" y="1441"/>
                    </a:lnTo>
                    <a:lnTo>
                      <a:pt x="537" y="1441"/>
                    </a:lnTo>
                    <a:lnTo>
                      <a:pt x="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7"/>
              <p:cNvSpPr/>
              <p:nvPr/>
            </p:nvSpPr>
            <p:spPr>
              <a:xfrm>
                <a:off x="2248475" y="3173425"/>
                <a:ext cx="13425" cy="35750"/>
              </a:xfrm>
              <a:custGeom>
                <a:rect b="b" l="l" r="r" t="t"/>
                <a:pathLst>
                  <a:path extrusionOk="0" h="1430" w="537">
                    <a:moveTo>
                      <a:pt x="1" y="1"/>
                    </a:moveTo>
                    <a:lnTo>
                      <a:pt x="1" y="1430"/>
                    </a:lnTo>
                    <a:lnTo>
                      <a:pt x="537" y="1430"/>
                    </a:lnTo>
                    <a:lnTo>
                      <a:pt x="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7"/>
              <p:cNvSpPr/>
              <p:nvPr/>
            </p:nvSpPr>
            <p:spPr>
              <a:xfrm>
                <a:off x="2225575" y="3204700"/>
                <a:ext cx="59250" cy="29475"/>
              </a:xfrm>
              <a:custGeom>
                <a:rect b="b" l="l" r="r" t="t"/>
                <a:pathLst>
                  <a:path extrusionOk="0" h="1179" w="2370">
                    <a:moveTo>
                      <a:pt x="1179" y="0"/>
                    </a:moveTo>
                    <a:cubicBezTo>
                      <a:pt x="536" y="0"/>
                      <a:pt x="0" y="524"/>
                      <a:pt x="0" y="1179"/>
                    </a:cubicBezTo>
                    <a:lnTo>
                      <a:pt x="476" y="1179"/>
                    </a:lnTo>
                    <a:cubicBezTo>
                      <a:pt x="476" y="786"/>
                      <a:pt x="798" y="476"/>
                      <a:pt x="1179" y="476"/>
                    </a:cubicBezTo>
                    <a:cubicBezTo>
                      <a:pt x="1572" y="476"/>
                      <a:pt x="1893" y="786"/>
                      <a:pt x="1893" y="1179"/>
                    </a:cubicBezTo>
                    <a:lnTo>
                      <a:pt x="2369" y="1179"/>
                    </a:lnTo>
                    <a:cubicBezTo>
                      <a:pt x="2369" y="524"/>
                      <a:pt x="1834" y="0"/>
                      <a:pt x="11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7"/>
              <p:cNvSpPr/>
              <p:nvPr/>
            </p:nvSpPr>
            <p:spPr>
              <a:xfrm>
                <a:off x="2236575" y="3161825"/>
                <a:ext cx="37525" cy="15500"/>
              </a:xfrm>
              <a:custGeom>
                <a:rect b="b" l="l" r="r" t="t"/>
                <a:pathLst>
                  <a:path extrusionOk="0" h="620" w="1501">
                    <a:moveTo>
                      <a:pt x="310" y="1"/>
                    </a:moveTo>
                    <a:cubicBezTo>
                      <a:pt x="132" y="1"/>
                      <a:pt x="1" y="132"/>
                      <a:pt x="1" y="310"/>
                    </a:cubicBezTo>
                    <a:cubicBezTo>
                      <a:pt x="1" y="477"/>
                      <a:pt x="132"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7"/>
              <p:cNvSpPr/>
              <p:nvPr/>
            </p:nvSpPr>
            <p:spPr>
              <a:xfrm>
                <a:off x="2241925" y="3025200"/>
                <a:ext cx="90525" cy="126825"/>
              </a:xfrm>
              <a:custGeom>
                <a:rect b="b" l="l" r="r" t="t"/>
                <a:pathLst>
                  <a:path extrusionOk="0" h="5073" w="3621">
                    <a:moveTo>
                      <a:pt x="1846" y="1"/>
                    </a:moveTo>
                    <a:cubicBezTo>
                      <a:pt x="834" y="1"/>
                      <a:pt x="1" y="834"/>
                      <a:pt x="1" y="1846"/>
                    </a:cubicBezTo>
                    <a:lnTo>
                      <a:pt x="1" y="5073"/>
                    </a:lnTo>
                    <a:lnTo>
                      <a:pt x="1061" y="5073"/>
                    </a:lnTo>
                    <a:lnTo>
                      <a:pt x="1061" y="1846"/>
                    </a:lnTo>
                    <a:cubicBezTo>
                      <a:pt x="1061" y="1418"/>
                      <a:pt x="1418" y="1060"/>
                      <a:pt x="1858" y="1060"/>
                    </a:cubicBezTo>
                    <a:lnTo>
                      <a:pt x="3620" y="1060"/>
                    </a:lnTo>
                    <a:lnTo>
                      <a:pt x="3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7"/>
              <p:cNvSpPr/>
              <p:nvPr/>
            </p:nvSpPr>
            <p:spPr>
              <a:xfrm>
                <a:off x="2302350" y="3022225"/>
                <a:ext cx="41400" cy="32475"/>
              </a:xfrm>
              <a:custGeom>
                <a:rect b="b" l="l" r="r" t="t"/>
                <a:pathLst>
                  <a:path extrusionOk="0" h="1299" w="1656">
                    <a:moveTo>
                      <a:pt x="394" y="1"/>
                    </a:moveTo>
                    <a:cubicBezTo>
                      <a:pt x="179" y="1"/>
                      <a:pt x="1" y="167"/>
                      <a:pt x="1" y="394"/>
                    </a:cubicBezTo>
                    <a:lnTo>
                      <a:pt x="1" y="905"/>
                    </a:lnTo>
                    <a:cubicBezTo>
                      <a:pt x="1" y="1120"/>
                      <a:pt x="179" y="1298"/>
                      <a:pt x="394" y="1298"/>
                    </a:cubicBezTo>
                    <a:lnTo>
                      <a:pt x="1263" y="1298"/>
                    </a:lnTo>
                    <a:cubicBezTo>
                      <a:pt x="1477" y="1298"/>
                      <a:pt x="1656" y="1120"/>
                      <a:pt x="1656" y="905"/>
                    </a:cubicBezTo>
                    <a:lnTo>
                      <a:pt x="1656" y="394"/>
                    </a:lnTo>
                    <a:cubicBezTo>
                      <a:pt x="1656" y="167"/>
                      <a:pt x="1477"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7"/>
              <p:cNvSpPr/>
              <p:nvPr/>
            </p:nvSpPr>
            <p:spPr>
              <a:xfrm>
                <a:off x="2305925" y="3016725"/>
                <a:ext cx="6575" cy="41100"/>
              </a:xfrm>
              <a:custGeom>
                <a:rect b="b" l="l" r="r" t="t"/>
                <a:pathLst>
                  <a:path extrusionOk="0" h="1644" w="263">
                    <a:moveTo>
                      <a:pt x="132" y="0"/>
                    </a:moveTo>
                    <a:cubicBezTo>
                      <a:pt x="60" y="0"/>
                      <a:pt x="1" y="60"/>
                      <a:pt x="1" y="143"/>
                    </a:cubicBezTo>
                    <a:lnTo>
                      <a:pt x="1" y="1512"/>
                    </a:lnTo>
                    <a:cubicBezTo>
                      <a:pt x="1" y="1584"/>
                      <a:pt x="60" y="1643"/>
                      <a:pt x="132" y="1643"/>
                    </a:cubicBezTo>
                    <a:cubicBezTo>
                      <a:pt x="203" y="1643"/>
                      <a:pt x="263" y="1584"/>
                      <a:pt x="263" y="1512"/>
                    </a:cubicBezTo>
                    <a:lnTo>
                      <a:pt x="263" y="143"/>
                    </a:lnTo>
                    <a:cubicBezTo>
                      <a:pt x="263" y="60"/>
                      <a:pt x="203" y="0"/>
                      <a:pt x="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7"/>
              <p:cNvSpPr/>
              <p:nvPr/>
            </p:nvSpPr>
            <p:spPr>
              <a:xfrm>
                <a:off x="2317250" y="3016725"/>
                <a:ext cx="6850" cy="41100"/>
              </a:xfrm>
              <a:custGeom>
                <a:rect b="b" l="l" r="r" t="t"/>
                <a:pathLst>
                  <a:path extrusionOk="0" h="1644" w="274">
                    <a:moveTo>
                      <a:pt x="143" y="0"/>
                    </a:moveTo>
                    <a:cubicBezTo>
                      <a:pt x="60" y="0"/>
                      <a:pt x="0" y="60"/>
                      <a:pt x="0" y="143"/>
                    </a:cubicBezTo>
                    <a:lnTo>
                      <a:pt x="0" y="1512"/>
                    </a:lnTo>
                    <a:cubicBezTo>
                      <a:pt x="0" y="1584"/>
                      <a:pt x="60" y="1643"/>
                      <a:pt x="143" y="1643"/>
                    </a:cubicBezTo>
                    <a:cubicBezTo>
                      <a:pt x="214" y="1643"/>
                      <a:pt x="274" y="1584"/>
                      <a:pt x="274" y="1512"/>
                    </a:cubicBezTo>
                    <a:lnTo>
                      <a:pt x="274" y="143"/>
                    </a:lnTo>
                    <a:cubicBezTo>
                      <a:pt x="274" y="60"/>
                      <a:pt x="214" y="0"/>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7"/>
              <p:cNvSpPr/>
              <p:nvPr/>
            </p:nvSpPr>
            <p:spPr>
              <a:xfrm>
                <a:off x="2236275" y="3076100"/>
                <a:ext cx="37825" cy="7175"/>
              </a:xfrm>
              <a:custGeom>
                <a:rect b="b" l="l" r="r" t="t"/>
                <a:pathLst>
                  <a:path extrusionOk="0" h="287" w="1513">
                    <a:moveTo>
                      <a:pt x="144" y="1"/>
                    </a:moveTo>
                    <a:cubicBezTo>
                      <a:pt x="72" y="1"/>
                      <a:pt x="1" y="72"/>
                      <a:pt x="1" y="144"/>
                    </a:cubicBezTo>
                    <a:cubicBezTo>
                      <a:pt x="1" y="227"/>
                      <a:pt x="72" y="286"/>
                      <a:pt x="144" y="286"/>
                    </a:cubicBezTo>
                    <a:lnTo>
                      <a:pt x="1370" y="286"/>
                    </a:lnTo>
                    <a:cubicBezTo>
                      <a:pt x="1441" y="286"/>
                      <a:pt x="1513" y="215"/>
                      <a:pt x="1513" y="144"/>
                    </a:cubicBezTo>
                    <a:cubicBezTo>
                      <a:pt x="1513" y="60"/>
                      <a:pt x="1441" y="1"/>
                      <a:pt x="13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7"/>
              <p:cNvSpPr/>
              <p:nvPr/>
            </p:nvSpPr>
            <p:spPr>
              <a:xfrm>
                <a:off x="2236275" y="3117775"/>
                <a:ext cx="37825" cy="7175"/>
              </a:xfrm>
              <a:custGeom>
                <a:rect b="b" l="l" r="r" t="t"/>
                <a:pathLst>
                  <a:path extrusionOk="0" h="287" w="1513">
                    <a:moveTo>
                      <a:pt x="144" y="0"/>
                    </a:moveTo>
                    <a:cubicBezTo>
                      <a:pt x="72" y="0"/>
                      <a:pt x="1" y="60"/>
                      <a:pt x="1" y="143"/>
                    </a:cubicBezTo>
                    <a:cubicBezTo>
                      <a:pt x="1" y="227"/>
                      <a:pt x="72" y="286"/>
                      <a:pt x="144" y="286"/>
                    </a:cubicBezTo>
                    <a:lnTo>
                      <a:pt x="1370" y="286"/>
                    </a:lnTo>
                    <a:cubicBezTo>
                      <a:pt x="1441" y="286"/>
                      <a:pt x="1513" y="215"/>
                      <a:pt x="1513" y="143"/>
                    </a:cubicBezTo>
                    <a:cubicBezTo>
                      <a:pt x="1513" y="60"/>
                      <a:pt x="1441" y="0"/>
                      <a:pt x="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7"/>
              <p:cNvSpPr/>
              <p:nvPr/>
            </p:nvSpPr>
            <p:spPr>
              <a:xfrm>
                <a:off x="2236275" y="3096950"/>
                <a:ext cx="37825" cy="7150"/>
              </a:xfrm>
              <a:custGeom>
                <a:rect b="b" l="l" r="r" t="t"/>
                <a:pathLst>
                  <a:path extrusionOk="0" h="286" w="1513">
                    <a:moveTo>
                      <a:pt x="144" y="0"/>
                    </a:moveTo>
                    <a:cubicBezTo>
                      <a:pt x="72" y="0"/>
                      <a:pt x="1" y="60"/>
                      <a:pt x="1" y="143"/>
                    </a:cubicBezTo>
                    <a:cubicBezTo>
                      <a:pt x="1" y="226"/>
                      <a:pt x="72" y="286"/>
                      <a:pt x="144" y="286"/>
                    </a:cubicBezTo>
                    <a:lnTo>
                      <a:pt x="1370" y="286"/>
                    </a:lnTo>
                    <a:cubicBezTo>
                      <a:pt x="1441" y="286"/>
                      <a:pt x="1513" y="214"/>
                      <a:pt x="1513" y="143"/>
                    </a:cubicBezTo>
                    <a:cubicBezTo>
                      <a:pt x="1513" y="60"/>
                      <a:pt x="1441" y="0"/>
                      <a:pt x="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7"/>
              <p:cNvSpPr/>
              <p:nvPr/>
            </p:nvSpPr>
            <p:spPr>
              <a:xfrm>
                <a:off x="2236275" y="3138600"/>
                <a:ext cx="37825" cy="7175"/>
              </a:xfrm>
              <a:custGeom>
                <a:rect b="b" l="l" r="r" t="t"/>
                <a:pathLst>
                  <a:path extrusionOk="0" h="287" w="1513">
                    <a:moveTo>
                      <a:pt x="144" y="1"/>
                    </a:moveTo>
                    <a:cubicBezTo>
                      <a:pt x="72" y="1"/>
                      <a:pt x="1" y="60"/>
                      <a:pt x="1" y="144"/>
                    </a:cubicBezTo>
                    <a:cubicBezTo>
                      <a:pt x="1" y="227"/>
                      <a:pt x="72" y="287"/>
                      <a:pt x="144" y="287"/>
                    </a:cubicBezTo>
                    <a:lnTo>
                      <a:pt x="1370" y="287"/>
                    </a:lnTo>
                    <a:cubicBezTo>
                      <a:pt x="1441" y="287"/>
                      <a:pt x="1513" y="215"/>
                      <a:pt x="1513" y="144"/>
                    </a:cubicBezTo>
                    <a:cubicBezTo>
                      <a:pt x="1513" y="60"/>
                      <a:pt x="1441" y="1"/>
                      <a:pt x="13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7"/>
              <p:cNvSpPr/>
              <p:nvPr/>
            </p:nvSpPr>
            <p:spPr>
              <a:xfrm>
                <a:off x="2569650" y="3133550"/>
                <a:ext cx="13125" cy="36050"/>
              </a:xfrm>
              <a:custGeom>
                <a:rect b="b" l="l" r="r" t="t"/>
                <a:pathLst>
                  <a:path extrusionOk="0" h="1442" w="525">
                    <a:moveTo>
                      <a:pt x="1" y="1"/>
                    </a:moveTo>
                    <a:lnTo>
                      <a:pt x="1" y="1441"/>
                    </a:lnTo>
                    <a:lnTo>
                      <a:pt x="525" y="1441"/>
                    </a:lnTo>
                    <a:lnTo>
                      <a:pt x="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7"/>
              <p:cNvSpPr/>
              <p:nvPr/>
            </p:nvSpPr>
            <p:spPr>
              <a:xfrm>
                <a:off x="2569650" y="3173425"/>
                <a:ext cx="13125" cy="35750"/>
              </a:xfrm>
              <a:custGeom>
                <a:rect b="b" l="l" r="r" t="t"/>
                <a:pathLst>
                  <a:path extrusionOk="0" h="1430" w="525">
                    <a:moveTo>
                      <a:pt x="1" y="1"/>
                    </a:moveTo>
                    <a:lnTo>
                      <a:pt x="1" y="1430"/>
                    </a:lnTo>
                    <a:lnTo>
                      <a:pt x="525" y="1430"/>
                    </a:lnTo>
                    <a:lnTo>
                      <a:pt x="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7"/>
              <p:cNvSpPr/>
              <p:nvPr/>
            </p:nvSpPr>
            <p:spPr>
              <a:xfrm>
                <a:off x="2546725" y="3204700"/>
                <a:ext cx="58975" cy="29475"/>
              </a:xfrm>
              <a:custGeom>
                <a:rect b="b" l="l" r="r" t="t"/>
                <a:pathLst>
                  <a:path extrusionOk="0" h="1179" w="2359">
                    <a:moveTo>
                      <a:pt x="1180" y="0"/>
                    </a:moveTo>
                    <a:cubicBezTo>
                      <a:pt x="525" y="0"/>
                      <a:pt x="1" y="524"/>
                      <a:pt x="1" y="1179"/>
                    </a:cubicBezTo>
                    <a:lnTo>
                      <a:pt x="477" y="1179"/>
                    </a:lnTo>
                    <a:cubicBezTo>
                      <a:pt x="477" y="786"/>
                      <a:pt x="787" y="476"/>
                      <a:pt x="1180" y="476"/>
                    </a:cubicBezTo>
                    <a:cubicBezTo>
                      <a:pt x="1573" y="476"/>
                      <a:pt x="1882" y="786"/>
                      <a:pt x="1882" y="1179"/>
                    </a:cubicBezTo>
                    <a:lnTo>
                      <a:pt x="2358" y="1179"/>
                    </a:lnTo>
                    <a:cubicBezTo>
                      <a:pt x="2358" y="524"/>
                      <a:pt x="1834" y="0"/>
                      <a:pt x="11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7"/>
              <p:cNvSpPr/>
              <p:nvPr/>
            </p:nvSpPr>
            <p:spPr>
              <a:xfrm>
                <a:off x="2557438" y="3161825"/>
                <a:ext cx="37525" cy="15500"/>
              </a:xfrm>
              <a:custGeom>
                <a:rect b="b" l="l" r="r" t="t"/>
                <a:pathLst>
                  <a:path extrusionOk="0" h="620" w="1501">
                    <a:moveTo>
                      <a:pt x="310" y="1"/>
                    </a:moveTo>
                    <a:cubicBezTo>
                      <a:pt x="143" y="1"/>
                      <a:pt x="1" y="132"/>
                      <a:pt x="1" y="310"/>
                    </a:cubicBezTo>
                    <a:cubicBezTo>
                      <a:pt x="1" y="477"/>
                      <a:pt x="143"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7"/>
              <p:cNvSpPr/>
              <p:nvPr/>
            </p:nvSpPr>
            <p:spPr>
              <a:xfrm>
                <a:off x="2498800" y="3025200"/>
                <a:ext cx="90525" cy="126825"/>
              </a:xfrm>
              <a:custGeom>
                <a:rect b="b" l="l" r="r" t="t"/>
                <a:pathLst>
                  <a:path extrusionOk="0" h="5073" w="3621">
                    <a:moveTo>
                      <a:pt x="1" y="1"/>
                    </a:moveTo>
                    <a:lnTo>
                      <a:pt x="1" y="1060"/>
                    </a:lnTo>
                    <a:lnTo>
                      <a:pt x="1775" y="1060"/>
                    </a:lnTo>
                    <a:cubicBezTo>
                      <a:pt x="2216" y="1060"/>
                      <a:pt x="2573" y="1418"/>
                      <a:pt x="2573" y="1846"/>
                    </a:cubicBezTo>
                    <a:lnTo>
                      <a:pt x="2573" y="5073"/>
                    </a:lnTo>
                    <a:lnTo>
                      <a:pt x="3620" y="5073"/>
                    </a:lnTo>
                    <a:lnTo>
                      <a:pt x="3620" y="1846"/>
                    </a:lnTo>
                    <a:cubicBezTo>
                      <a:pt x="3620" y="834"/>
                      <a:pt x="2799" y="1"/>
                      <a:pt x="17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7"/>
              <p:cNvSpPr/>
              <p:nvPr/>
            </p:nvSpPr>
            <p:spPr>
              <a:xfrm>
                <a:off x="2487800" y="3022225"/>
                <a:ext cx="41400" cy="32475"/>
              </a:xfrm>
              <a:custGeom>
                <a:rect b="b" l="l" r="r" t="t"/>
                <a:pathLst>
                  <a:path extrusionOk="0" h="1299" w="1656">
                    <a:moveTo>
                      <a:pt x="393" y="1"/>
                    </a:moveTo>
                    <a:cubicBezTo>
                      <a:pt x="167" y="1"/>
                      <a:pt x="0" y="167"/>
                      <a:pt x="0" y="394"/>
                    </a:cubicBezTo>
                    <a:lnTo>
                      <a:pt x="0" y="905"/>
                    </a:lnTo>
                    <a:cubicBezTo>
                      <a:pt x="0" y="1120"/>
                      <a:pt x="179" y="1298"/>
                      <a:pt x="393" y="1298"/>
                    </a:cubicBezTo>
                    <a:lnTo>
                      <a:pt x="1251" y="1298"/>
                    </a:lnTo>
                    <a:cubicBezTo>
                      <a:pt x="1477" y="1298"/>
                      <a:pt x="1655" y="1120"/>
                      <a:pt x="1655" y="905"/>
                    </a:cubicBezTo>
                    <a:lnTo>
                      <a:pt x="1655" y="394"/>
                    </a:lnTo>
                    <a:cubicBezTo>
                      <a:pt x="1655" y="167"/>
                      <a:pt x="1477" y="1"/>
                      <a:pt x="1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7"/>
              <p:cNvSpPr/>
              <p:nvPr/>
            </p:nvSpPr>
            <p:spPr>
              <a:xfrm>
                <a:off x="2518750" y="3016725"/>
                <a:ext cx="6875" cy="41100"/>
              </a:xfrm>
              <a:custGeom>
                <a:rect b="b" l="l" r="r" t="t"/>
                <a:pathLst>
                  <a:path extrusionOk="0" h="1644" w="275">
                    <a:moveTo>
                      <a:pt x="132" y="0"/>
                    </a:moveTo>
                    <a:cubicBezTo>
                      <a:pt x="60" y="0"/>
                      <a:pt x="1" y="60"/>
                      <a:pt x="1" y="143"/>
                    </a:cubicBezTo>
                    <a:lnTo>
                      <a:pt x="1" y="1512"/>
                    </a:lnTo>
                    <a:cubicBezTo>
                      <a:pt x="1" y="1584"/>
                      <a:pt x="60" y="1643"/>
                      <a:pt x="132" y="1643"/>
                    </a:cubicBezTo>
                    <a:cubicBezTo>
                      <a:pt x="215" y="1643"/>
                      <a:pt x="275" y="1584"/>
                      <a:pt x="275" y="1512"/>
                    </a:cubicBezTo>
                    <a:lnTo>
                      <a:pt x="275" y="143"/>
                    </a:lnTo>
                    <a:cubicBezTo>
                      <a:pt x="275" y="60"/>
                      <a:pt x="215" y="0"/>
                      <a:pt x="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7"/>
              <p:cNvSpPr/>
              <p:nvPr/>
            </p:nvSpPr>
            <p:spPr>
              <a:xfrm>
                <a:off x="2507450" y="3016725"/>
                <a:ext cx="6575" cy="41100"/>
              </a:xfrm>
              <a:custGeom>
                <a:rect b="b" l="l" r="r" t="t"/>
                <a:pathLst>
                  <a:path extrusionOk="0" h="1644" w="263">
                    <a:moveTo>
                      <a:pt x="131" y="0"/>
                    </a:moveTo>
                    <a:cubicBezTo>
                      <a:pt x="60" y="0"/>
                      <a:pt x="0" y="60"/>
                      <a:pt x="0" y="143"/>
                    </a:cubicBezTo>
                    <a:lnTo>
                      <a:pt x="0" y="1512"/>
                    </a:lnTo>
                    <a:cubicBezTo>
                      <a:pt x="0" y="1584"/>
                      <a:pt x="60" y="1643"/>
                      <a:pt x="131" y="1643"/>
                    </a:cubicBezTo>
                    <a:cubicBezTo>
                      <a:pt x="203" y="1643"/>
                      <a:pt x="262" y="1584"/>
                      <a:pt x="262" y="1512"/>
                    </a:cubicBezTo>
                    <a:lnTo>
                      <a:pt x="262" y="143"/>
                    </a:lnTo>
                    <a:cubicBezTo>
                      <a:pt x="262" y="60"/>
                      <a:pt x="203" y="0"/>
                      <a:pt x="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7"/>
              <p:cNvSpPr/>
              <p:nvPr/>
            </p:nvSpPr>
            <p:spPr>
              <a:xfrm>
                <a:off x="2557450" y="3076100"/>
                <a:ext cx="37525" cy="7175"/>
              </a:xfrm>
              <a:custGeom>
                <a:rect b="b" l="l" r="r" t="t"/>
                <a:pathLst>
                  <a:path extrusionOk="0" h="287" w="1501">
                    <a:moveTo>
                      <a:pt x="143" y="1"/>
                    </a:moveTo>
                    <a:cubicBezTo>
                      <a:pt x="60" y="1"/>
                      <a:pt x="1" y="60"/>
                      <a:pt x="1" y="144"/>
                    </a:cubicBezTo>
                    <a:cubicBezTo>
                      <a:pt x="1" y="215"/>
                      <a:pt x="60" y="286"/>
                      <a:pt x="143" y="286"/>
                    </a:cubicBezTo>
                    <a:lnTo>
                      <a:pt x="1358" y="286"/>
                    </a:lnTo>
                    <a:cubicBezTo>
                      <a:pt x="1441" y="286"/>
                      <a:pt x="1501" y="227"/>
                      <a:pt x="1501" y="144"/>
                    </a:cubicBezTo>
                    <a:cubicBezTo>
                      <a:pt x="1501" y="72"/>
                      <a:pt x="1441" y="1"/>
                      <a:pt x="1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7"/>
              <p:cNvSpPr/>
              <p:nvPr/>
            </p:nvSpPr>
            <p:spPr>
              <a:xfrm>
                <a:off x="2557450" y="3117775"/>
                <a:ext cx="37525" cy="7175"/>
              </a:xfrm>
              <a:custGeom>
                <a:rect b="b" l="l" r="r" t="t"/>
                <a:pathLst>
                  <a:path extrusionOk="0" h="287" w="1501">
                    <a:moveTo>
                      <a:pt x="143" y="0"/>
                    </a:moveTo>
                    <a:cubicBezTo>
                      <a:pt x="60" y="0"/>
                      <a:pt x="1" y="60"/>
                      <a:pt x="1" y="143"/>
                    </a:cubicBezTo>
                    <a:cubicBezTo>
                      <a:pt x="1" y="215"/>
                      <a:pt x="60" y="286"/>
                      <a:pt x="143" y="286"/>
                    </a:cubicBezTo>
                    <a:lnTo>
                      <a:pt x="1358" y="286"/>
                    </a:lnTo>
                    <a:cubicBezTo>
                      <a:pt x="1441" y="286"/>
                      <a:pt x="1501" y="227"/>
                      <a:pt x="1501" y="143"/>
                    </a:cubicBezTo>
                    <a:cubicBezTo>
                      <a:pt x="1501" y="60"/>
                      <a:pt x="1441" y="0"/>
                      <a:pt x="1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7"/>
              <p:cNvSpPr/>
              <p:nvPr/>
            </p:nvSpPr>
            <p:spPr>
              <a:xfrm>
                <a:off x="2557450" y="3096950"/>
                <a:ext cx="37525" cy="7150"/>
              </a:xfrm>
              <a:custGeom>
                <a:rect b="b" l="l" r="r" t="t"/>
                <a:pathLst>
                  <a:path extrusionOk="0" h="286" w="1501">
                    <a:moveTo>
                      <a:pt x="143" y="0"/>
                    </a:moveTo>
                    <a:cubicBezTo>
                      <a:pt x="60" y="0"/>
                      <a:pt x="1" y="60"/>
                      <a:pt x="1" y="143"/>
                    </a:cubicBezTo>
                    <a:cubicBezTo>
                      <a:pt x="1" y="214"/>
                      <a:pt x="60" y="286"/>
                      <a:pt x="143" y="286"/>
                    </a:cubicBezTo>
                    <a:lnTo>
                      <a:pt x="1358" y="286"/>
                    </a:lnTo>
                    <a:cubicBezTo>
                      <a:pt x="1441" y="286"/>
                      <a:pt x="1501" y="226"/>
                      <a:pt x="1501" y="143"/>
                    </a:cubicBezTo>
                    <a:cubicBezTo>
                      <a:pt x="1501" y="60"/>
                      <a:pt x="1441" y="0"/>
                      <a:pt x="1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7"/>
              <p:cNvSpPr/>
              <p:nvPr/>
            </p:nvSpPr>
            <p:spPr>
              <a:xfrm>
                <a:off x="2557450" y="3138600"/>
                <a:ext cx="37525" cy="7175"/>
              </a:xfrm>
              <a:custGeom>
                <a:rect b="b" l="l" r="r" t="t"/>
                <a:pathLst>
                  <a:path extrusionOk="0" h="287" w="1501">
                    <a:moveTo>
                      <a:pt x="143" y="1"/>
                    </a:moveTo>
                    <a:cubicBezTo>
                      <a:pt x="60" y="1"/>
                      <a:pt x="1" y="60"/>
                      <a:pt x="1" y="144"/>
                    </a:cubicBezTo>
                    <a:cubicBezTo>
                      <a:pt x="1" y="215"/>
                      <a:pt x="60" y="287"/>
                      <a:pt x="143" y="287"/>
                    </a:cubicBezTo>
                    <a:lnTo>
                      <a:pt x="1358" y="287"/>
                    </a:lnTo>
                    <a:cubicBezTo>
                      <a:pt x="1441" y="287"/>
                      <a:pt x="1501" y="227"/>
                      <a:pt x="1501" y="144"/>
                    </a:cubicBezTo>
                    <a:cubicBezTo>
                      <a:pt x="1501" y="60"/>
                      <a:pt x="1441" y="1"/>
                      <a:pt x="1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7"/>
              <p:cNvSpPr/>
              <p:nvPr/>
            </p:nvSpPr>
            <p:spPr>
              <a:xfrm>
                <a:off x="2391050" y="2983525"/>
                <a:ext cx="49150" cy="30400"/>
              </a:xfrm>
              <a:custGeom>
                <a:rect b="b" l="l" r="r" t="t"/>
                <a:pathLst>
                  <a:path extrusionOk="0" h="1216" w="1966">
                    <a:moveTo>
                      <a:pt x="1" y="1"/>
                    </a:moveTo>
                    <a:lnTo>
                      <a:pt x="1" y="1215"/>
                    </a:lnTo>
                    <a:lnTo>
                      <a:pt x="1965" y="1215"/>
                    </a:lnTo>
                    <a:lnTo>
                      <a:pt x="19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7"/>
              <p:cNvSpPr/>
              <p:nvPr/>
            </p:nvSpPr>
            <p:spPr>
              <a:xfrm>
                <a:off x="2398200" y="2801950"/>
                <a:ext cx="35150" cy="35150"/>
              </a:xfrm>
              <a:custGeom>
                <a:rect b="b" l="l" r="r" t="t"/>
                <a:pathLst>
                  <a:path extrusionOk="0" h="1406" w="1406">
                    <a:moveTo>
                      <a:pt x="703" y="1"/>
                    </a:moveTo>
                    <a:cubicBezTo>
                      <a:pt x="310" y="1"/>
                      <a:pt x="1" y="322"/>
                      <a:pt x="1" y="703"/>
                    </a:cubicBezTo>
                    <a:cubicBezTo>
                      <a:pt x="1" y="1096"/>
                      <a:pt x="310" y="1406"/>
                      <a:pt x="703" y="1406"/>
                    </a:cubicBezTo>
                    <a:cubicBezTo>
                      <a:pt x="1084" y="1406"/>
                      <a:pt x="1406" y="1096"/>
                      <a:pt x="1406" y="703"/>
                    </a:cubicBezTo>
                    <a:cubicBezTo>
                      <a:pt x="1406" y="322"/>
                      <a:pt x="1084" y="1"/>
                      <a:pt x="7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7"/>
              <p:cNvSpPr/>
              <p:nvPr/>
            </p:nvSpPr>
            <p:spPr>
              <a:xfrm>
                <a:off x="2315150" y="2883525"/>
                <a:ext cx="39025" cy="38725"/>
              </a:xfrm>
              <a:custGeom>
                <a:rect b="b" l="l" r="r" t="t"/>
                <a:pathLst>
                  <a:path extrusionOk="0" h="1549" w="1561">
                    <a:moveTo>
                      <a:pt x="787" y="0"/>
                    </a:moveTo>
                    <a:cubicBezTo>
                      <a:pt x="346" y="0"/>
                      <a:pt x="1" y="346"/>
                      <a:pt x="1" y="774"/>
                    </a:cubicBezTo>
                    <a:cubicBezTo>
                      <a:pt x="1" y="1203"/>
                      <a:pt x="346"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7"/>
              <p:cNvSpPr/>
              <p:nvPr/>
            </p:nvSpPr>
            <p:spPr>
              <a:xfrm>
                <a:off x="2477075" y="2883525"/>
                <a:ext cx="39025" cy="38725"/>
              </a:xfrm>
              <a:custGeom>
                <a:rect b="b" l="l" r="r" t="t"/>
                <a:pathLst>
                  <a:path extrusionOk="0" h="1549" w="1561">
                    <a:moveTo>
                      <a:pt x="787" y="0"/>
                    </a:moveTo>
                    <a:cubicBezTo>
                      <a:pt x="358" y="0"/>
                      <a:pt x="1" y="346"/>
                      <a:pt x="1" y="774"/>
                    </a:cubicBezTo>
                    <a:cubicBezTo>
                      <a:pt x="1" y="1203"/>
                      <a:pt x="358"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7"/>
              <p:cNvSpPr/>
              <p:nvPr/>
            </p:nvSpPr>
            <p:spPr>
              <a:xfrm>
                <a:off x="2334800" y="2819525"/>
                <a:ext cx="161950" cy="166700"/>
              </a:xfrm>
              <a:custGeom>
                <a:rect b="b" l="l" r="r" t="t"/>
                <a:pathLst>
                  <a:path extrusionOk="0" h="6668" w="6478">
                    <a:moveTo>
                      <a:pt x="453" y="0"/>
                    </a:moveTo>
                    <a:cubicBezTo>
                      <a:pt x="203" y="0"/>
                      <a:pt x="1" y="215"/>
                      <a:pt x="1" y="465"/>
                    </a:cubicBezTo>
                    <a:lnTo>
                      <a:pt x="1" y="6204"/>
                    </a:lnTo>
                    <a:cubicBezTo>
                      <a:pt x="1" y="6454"/>
                      <a:pt x="203" y="6668"/>
                      <a:pt x="453" y="6668"/>
                    </a:cubicBezTo>
                    <a:lnTo>
                      <a:pt x="6013" y="6668"/>
                    </a:lnTo>
                    <a:cubicBezTo>
                      <a:pt x="6275" y="6668"/>
                      <a:pt x="6478" y="6454"/>
                      <a:pt x="6478" y="6204"/>
                    </a:cubicBezTo>
                    <a:lnTo>
                      <a:pt x="6478" y="465"/>
                    </a:lnTo>
                    <a:cubicBezTo>
                      <a:pt x="6478" y="215"/>
                      <a:pt x="6275" y="0"/>
                      <a:pt x="60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7"/>
              <p:cNvSpPr/>
              <p:nvPr/>
            </p:nvSpPr>
            <p:spPr>
              <a:xfrm>
                <a:off x="2327075" y="2878150"/>
                <a:ext cx="7750" cy="49450"/>
              </a:xfrm>
              <a:custGeom>
                <a:rect b="b" l="l" r="r" t="t"/>
                <a:pathLst>
                  <a:path extrusionOk="0" h="1978" w="310">
                    <a:moveTo>
                      <a:pt x="155" y="1"/>
                    </a:moveTo>
                    <a:cubicBezTo>
                      <a:pt x="60" y="1"/>
                      <a:pt x="0" y="72"/>
                      <a:pt x="0" y="156"/>
                    </a:cubicBezTo>
                    <a:lnTo>
                      <a:pt x="0" y="1823"/>
                    </a:lnTo>
                    <a:cubicBezTo>
                      <a:pt x="0" y="1906"/>
                      <a:pt x="60" y="1977"/>
                      <a:pt x="155" y="1977"/>
                    </a:cubicBezTo>
                    <a:cubicBezTo>
                      <a:pt x="238" y="1977"/>
                      <a:pt x="310" y="1906"/>
                      <a:pt x="310" y="1823"/>
                    </a:cubicBezTo>
                    <a:lnTo>
                      <a:pt x="310" y="156"/>
                    </a:lnTo>
                    <a:cubicBezTo>
                      <a:pt x="310" y="72"/>
                      <a:pt x="238"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7"/>
              <p:cNvSpPr/>
              <p:nvPr/>
            </p:nvSpPr>
            <p:spPr>
              <a:xfrm>
                <a:off x="2496725" y="2878150"/>
                <a:ext cx="7775" cy="49450"/>
              </a:xfrm>
              <a:custGeom>
                <a:rect b="b" l="l" r="r" t="t"/>
                <a:pathLst>
                  <a:path extrusionOk="0" h="1978" w="311">
                    <a:moveTo>
                      <a:pt x="155" y="1"/>
                    </a:moveTo>
                    <a:cubicBezTo>
                      <a:pt x="72" y="1"/>
                      <a:pt x="1" y="72"/>
                      <a:pt x="1" y="156"/>
                    </a:cubicBezTo>
                    <a:lnTo>
                      <a:pt x="1" y="1823"/>
                    </a:lnTo>
                    <a:cubicBezTo>
                      <a:pt x="1" y="1906"/>
                      <a:pt x="72" y="1977"/>
                      <a:pt x="155" y="1977"/>
                    </a:cubicBezTo>
                    <a:cubicBezTo>
                      <a:pt x="239" y="1977"/>
                      <a:pt x="310" y="1906"/>
                      <a:pt x="310" y="1823"/>
                    </a:cubicBezTo>
                    <a:lnTo>
                      <a:pt x="310" y="156"/>
                    </a:lnTo>
                    <a:cubicBezTo>
                      <a:pt x="310" y="72"/>
                      <a:pt x="239"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7"/>
              <p:cNvSpPr/>
              <p:nvPr/>
            </p:nvSpPr>
            <p:spPr>
              <a:xfrm>
                <a:off x="2355350" y="2937400"/>
                <a:ext cx="120875" cy="35150"/>
              </a:xfrm>
              <a:custGeom>
                <a:rect b="b" l="l" r="r" t="t"/>
                <a:pathLst>
                  <a:path extrusionOk="0" h="1406" w="4835">
                    <a:moveTo>
                      <a:pt x="465" y="0"/>
                    </a:moveTo>
                    <a:cubicBezTo>
                      <a:pt x="203" y="0"/>
                      <a:pt x="0" y="203"/>
                      <a:pt x="0" y="465"/>
                    </a:cubicBezTo>
                    <a:lnTo>
                      <a:pt x="0" y="953"/>
                    </a:lnTo>
                    <a:cubicBezTo>
                      <a:pt x="0" y="1203"/>
                      <a:pt x="203" y="1405"/>
                      <a:pt x="465" y="1405"/>
                    </a:cubicBezTo>
                    <a:lnTo>
                      <a:pt x="4370" y="1405"/>
                    </a:lnTo>
                    <a:cubicBezTo>
                      <a:pt x="4620" y="1405"/>
                      <a:pt x="4834" y="1203"/>
                      <a:pt x="4834" y="953"/>
                    </a:cubicBezTo>
                    <a:lnTo>
                      <a:pt x="4834" y="465"/>
                    </a:lnTo>
                    <a:cubicBezTo>
                      <a:pt x="4834" y="203"/>
                      <a:pt x="4620" y="0"/>
                      <a:pt x="43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7"/>
              <p:cNvSpPr/>
              <p:nvPr/>
            </p:nvSpPr>
            <p:spPr>
              <a:xfrm>
                <a:off x="2351475" y="2933825"/>
                <a:ext cx="128300" cy="42600"/>
              </a:xfrm>
              <a:custGeom>
                <a:rect b="b" l="l" r="r" t="t"/>
                <a:pathLst>
                  <a:path extrusionOk="0" h="1704" w="5132">
                    <a:moveTo>
                      <a:pt x="4525" y="298"/>
                    </a:moveTo>
                    <a:cubicBezTo>
                      <a:pt x="4691" y="298"/>
                      <a:pt x="4834" y="429"/>
                      <a:pt x="4834" y="608"/>
                    </a:cubicBezTo>
                    <a:lnTo>
                      <a:pt x="4834" y="1096"/>
                    </a:lnTo>
                    <a:cubicBezTo>
                      <a:pt x="4834" y="1263"/>
                      <a:pt x="4691" y="1405"/>
                      <a:pt x="4525" y="1405"/>
                    </a:cubicBezTo>
                    <a:lnTo>
                      <a:pt x="620" y="1405"/>
                    </a:lnTo>
                    <a:cubicBezTo>
                      <a:pt x="441" y="1405"/>
                      <a:pt x="298" y="1263"/>
                      <a:pt x="298" y="1096"/>
                    </a:cubicBezTo>
                    <a:lnTo>
                      <a:pt x="298" y="608"/>
                    </a:lnTo>
                    <a:cubicBezTo>
                      <a:pt x="298" y="429"/>
                      <a:pt x="441" y="298"/>
                      <a:pt x="620" y="298"/>
                    </a:cubicBezTo>
                    <a:close/>
                    <a:moveTo>
                      <a:pt x="620" y="0"/>
                    </a:moveTo>
                    <a:cubicBezTo>
                      <a:pt x="274" y="0"/>
                      <a:pt x="0" y="274"/>
                      <a:pt x="0" y="608"/>
                    </a:cubicBezTo>
                    <a:lnTo>
                      <a:pt x="0" y="1096"/>
                    </a:lnTo>
                    <a:cubicBezTo>
                      <a:pt x="0" y="1429"/>
                      <a:pt x="274" y="1703"/>
                      <a:pt x="620" y="1703"/>
                    </a:cubicBezTo>
                    <a:lnTo>
                      <a:pt x="4525" y="1703"/>
                    </a:lnTo>
                    <a:cubicBezTo>
                      <a:pt x="4858" y="1703"/>
                      <a:pt x="5132" y="1429"/>
                      <a:pt x="5132" y="1096"/>
                    </a:cubicBezTo>
                    <a:lnTo>
                      <a:pt x="5132" y="608"/>
                    </a:lnTo>
                    <a:cubicBezTo>
                      <a:pt x="5132" y="274"/>
                      <a:pt x="4858" y="0"/>
                      <a:pt x="4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7"/>
              <p:cNvSpPr/>
              <p:nvPr/>
            </p:nvSpPr>
            <p:spPr>
              <a:xfrm>
                <a:off x="2356525" y="2883525"/>
                <a:ext cx="38725" cy="38725"/>
              </a:xfrm>
              <a:custGeom>
                <a:rect b="b" l="l" r="r" t="t"/>
                <a:pathLst>
                  <a:path extrusionOk="0" h="1549" w="1549">
                    <a:moveTo>
                      <a:pt x="775" y="0"/>
                    </a:moveTo>
                    <a:cubicBezTo>
                      <a:pt x="346" y="0"/>
                      <a:pt x="1" y="346"/>
                      <a:pt x="1" y="774"/>
                    </a:cubicBezTo>
                    <a:cubicBezTo>
                      <a:pt x="1" y="1203"/>
                      <a:pt x="346" y="1548"/>
                      <a:pt x="775" y="1548"/>
                    </a:cubicBezTo>
                    <a:cubicBezTo>
                      <a:pt x="1203" y="1548"/>
                      <a:pt x="1549" y="1203"/>
                      <a:pt x="1549" y="774"/>
                    </a:cubicBezTo>
                    <a:cubicBezTo>
                      <a:pt x="1549" y="346"/>
                      <a:pt x="1203" y="0"/>
                      <a:pt x="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7"/>
              <p:cNvSpPr/>
              <p:nvPr/>
            </p:nvSpPr>
            <p:spPr>
              <a:xfrm>
                <a:off x="2352675" y="2879650"/>
                <a:ext cx="46450" cy="46450"/>
              </a:xfrm>
              <a:custGeom>
                <a:rect b="b" l="l" r="r" t="t"/>
                <a:pathLst>
                  <a:path extrusionOk="0" h="1858" w="1858">
                    <a:moveTo>
                      <a:pt x="929" y="298"/>
                    </a:moveTo>
                    <a:cubicBezTo>
                      <a:pt x="1274" y="298"/>
                      <a:pt x="1560" y="584"/>
                      <a:pt x="1560" y="929"/>
                    </a:cubicBezTo>
                    <a:cubicBezTo>
                      <a:pt x="1560" y="1274"/>
                      <a:pt x="1274" y="1560"/>
                      <a:pt x="929" y="1560"/>
                    </a:cubicBezTo>
                    <a:cubicBezTo>
                      <a:pt x="583" y="1560"/>
                      <a:pt x="298" y="1274"/>
                      <a:pt x="298" y="929"/>
                    </a:cubicBezTo>
                    <a:cubicBezTo>
                      <a:pt x="298" y="584"/>
                      <a:pt x="583" y="298"/>
                      <a:pt x="929" y="298"/>
                    </a:cubicBezTo>
                    <a:close/>
                    <a:moveTo>
                      <a:pt x="929" y="1"/>
                    </a:moveTo>
                    <a:cubicBezTo>
                      <a:pt x="417" y="1"/>
                      <a:pt x="0" y="417"/>
                      <a:pt x="0" y="929"/>
                    </a:cubicBezTo>
                    <a:cubicBezTo>
                      <a:pt x="0" y="1441"/>
                      <a:pt x="417" y="1858"/>
                      <a:pt x="929" y="1858"/>
                    </a:cubicBezTo>
                    <a:cubicBezTo>
                      <a:pt x="1441" y="1858"/>
                      <a:pt x="1857" y="1441"/>
                      <a:pt x="1857" y="929"/>
                    </a:cubicBezTo>
                    <a:cubicBezTo>
                      <a:pt x="1857" y="417"/>
                      <a:pt x="1441" y="1"/>
                      <a:pt x="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7"/>
              <p:cNvSpPr/>
              <p:nvPr/>
            </p:nvSpPr>
            <p:spPr>
              <a:xfrm>
                <a:off x="2436000" y="2883525"/>
                <a:ext cx="39025" cy="38725"/>
              </a:xfrm>
              <a:custGeom>
                <a:rect b="b" l="l" r="r" t="t"/>
                <a:pathLst>
                  <a:path extrusionOk="0" h="1549" w="1561">
                    <a:moveTo>
                      <a:pt x="787" y="0"/>
                    </a:moveTo>
                    <a:cubicBezTo>
                      <a:pt x="346" y="0"/>
                      <a:pt x="1" y="346"/>
                      <a:pt x="1" y="774"/>
                    </a:cubicBezTo>
                    <a:cubicBezTo>
                      <a:pt x="1" y="1203"/>
                      <a:pt x="346" y="1548"/>
                      <a:pt x="787" y="1548"/>
                    </a:cubicBezTo>
                    <a:cubicBezTo>
                      <a:pt x="1215" y="1548"/>
                      <a:pt x="1560" y="1203"/>
                      <a:pt x="1560" y="774"/>
                    </a:cubicBezTo>
                    <a:cubicBezTo>
                      <a:pt x="1560" y="346"/>
                      <a:pt x="1215" y="0"/>
                      <a:pt x="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7"/>
              <p:cNvSpPr/>
              <p:nvPr/>
            </p:nvSpPr>
            <p:spPr>
              <a:xfrm>
                <a:off x="2432425" y="2879650"/>
                <a:ext cx="46175" cy="46450"/>
              </a:xfrm>
              <a:custGeom>
                <a:rect b="b" l="l" r="r" t="t"/>
                <a:pathLst>
                  <a:path extrusionOk="0" h="1858" w="1847">
                    <a:moveTo>
                      <a:pt x="930" y="298"/>
                    </a:moveTo>
                    <a:cubicBezTo>
                      <a:pt x="1275" y="298"/>
                      <a:pt x="1549" y="584"/>
                      <a:pt x="1549" y="929"/>
                    </a:cubicBezTo>
                    <a:cubicBezTo>
                      <a:pt x="1549" y="1274"/>
                      <a:pt x="1275" y="1560"/>
                      <a:pt x="930" y="1560"/>
                    </a:cubicBezTo>
                    <a:cubicBezTo>
                      <a:pt x="572" y="1560"/>
                      <a:pt x="299" y="1274"/>
                      <a:pt x="299" y="929"/>
                    </a:cubicBezTo>
                    <a:cubicBezTo>
                      <a:pt x="299" y="584"/>
                      <a:pt x="572" y="298"/>
                      <a:pt x="930" y="298"/>
                    </a:cubicBezTo>
                    <a:close/>
                    <a:moveTo>
                      <a:pt x="930" y="1"/>
                    </a:moveTo>
                    <a:cubicBezTo>
                      <a:pt x="418" y="1"/>
                      <a:pt x="1" y="417"/>
                      <a:pt x="1" y="929"/>
                    </a:cubicBezTo>
                    <a:cubicBezTo>
                      <a:pt x="1" y="1441"/>
                      <a:pt x="418" y="1858"/>
                      <a:pt x="930" y="1858"/>
                    </a:cubicBezTo>
                    <a:cubicBezTo>
                      <a:pt x="1430" y="1858"/>
                      <a:pt x="1846" y="1441"/>
                      <a:pt x="1846" y="929"/>
                    </a:cubicBezTo>
                    <a:cubicBezTo>
                      <a:pt x="1846" y="417"/>
                      <a:pt x="1442" y="1"/>
                      <a:pt x="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7"/>
              <p:cNvSpPr/>
              <p:nvPr/>
            </p:nvSpPr>
            <p:spPr>
              <a:xfrm>
                <a:off x="2377975" y="2890375"/>
                <a:ext cx="8050" cy="8050"/>
              </a:xfrm>
              <a:custGeom>
                <a:rect b="b" l="l" r="r" t="t"/>
                <a:pathLst>
                  <a:path extrusionOk="0" h="322" w="322">
                    <a:moveTo>
                      <a:pt x="155" y="0"/>
                    </a:moveTo>
                    <a:cubicBezTo>
                      <a:pt x="71" y="0"/>
                      <a:pt x="0" y="72"/>
                      <a:pt x="0" y="155"/>
                    </a:cubicBezTo>
                    <a:cubicBezTo>
                      <a:pt x="0" y="250"/>
                      <a:pt x="71" y="322"/>
                      <a:pt x="155" y="322"/>
                    </a:cubicBezTo>
                    <a:cubicBezTo>
                      <a:pt x="250" y="322"/>
                      <a:pt x="322" y="250"/>
                      <a:pt x="322" y="155"/>
                    </a:cubicBezTo>
                    <a:cubicBezTo>
                      <a:pt x="322" y="72"/>
                      <a:pt x="250" y="0"/>
                      <a:pt x="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7"/>
              <p:cNvSpPr/>
              <p:nvPr/>
            </p:nvSpPr>
            <p:spPr>
              <a:xfrm>
                <a:off x="2458025" y="2890375"/>
                <a:ext cx="8075" cy="8050"/>
              </a:xfrm>
              <a:custGeom>
                <a:rect b="b" l="l" r="r" t="t"/>
                <a:pathLst>
                  <a:path extrusionOk="0" h="322" w="323">
                    <a:moveTo>
                      <a:pt x="156" y="0"/>
                    </a:moveTo>
                    <a:cubicBezTo>
                      <a:pt x="72" y="0"/>
                      <a:pt x="1" y="72"/>
                      <a:pt x="1" y="155"/>
                    </a:cubicBezTo>
                    <a:cubicBezTo>
                      <a:pt x="1" y="250"/>
                      <a:pt x="72" y="322"/>
                      <a:pt x="156" y="322"/>
                    </a:cubicBezTo>
                    <a:cubicBezTo>
                      <a:pt x="251" y="322"/>
                      <a:pt x="322" y="250"/>
                      <a:pt x="322" y="155"/>
                    </a:cubicBezTo>
                    <a:cubicBezTo>
                      <a:pt x="322" y="72"/>
                      <a:pt x="251" y="0"/>
                      <a:pt x="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7"/>
              <p:cNvSpPr/>
              <p:nvPr/>
            </p:nvSpPr>
            <p:spPr>
              <a:xfrm>
                <a:off x="2329450" y="3009725"/>
                <a:ext cx="172650" cy="172075"/>
              </a:xfrm>
              <a:custGeom>
                <a:rect b="b" l="l" r="r" t="t"/>
                <a:pathLst>
                  <a:path extrusionOk="0" h="6883" w="6906">
                    <a:moveTo>
                      <a:pt x="393" y="1"/>
                    </a:moveTo>
                    <a:cubicBezTo>
                      <a:pt x="179" y="1"/>
                      <a:pt x="0" y="179"/>
                      <a:pt x="0" y="393"/>
                    </a:cubicBezTo>
                    <a:lnTo>
                      <a:pt x="0" y="6478"/>
                    </a:lnTo>
                    <a:cubicBezTo>
                      <a:pt x="0" y="6704"/>
                      <a:pt x="179" y="6882"/>
                      <a:pt x="393" y="6882"/>
                    </a:cubicBezTo>
                    <a:lnTo>
                      <a:pt x="6501" y="6882"/>
                    </a:lnTo>
                    <a:cubicBezTo>
                      <a:pt x="6727" y="6882"/>
                      <a:pt x="6906" y="6704"/>
                      <a:pt x="6906" y="6478"/>
                    </a:cubicBezTo>
                    <a:lnTo>
                      <a:pt x="6906" y="393"/>
                    </a:lnTo>
                    <a:cubicBezTo>
                      <a:pt x="6906" y="179"/>
                      <a:pt x="6727" y="1"/>
                      <a:pt x="65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7"/>
              <p:cNvSpPr/>
              <p:nvPr/>
            </p:nvSpPr>
            <p:spPr>
              <a:xfrm>
                <a:off x="2387788" y="2988900"/>
                <a:ext cx="56000" cy="7150"/>
              </a:xfrm>
              <a:custGeom>
                <a:rect b="b" l="l" r="r" t="t"/>
                <a:pathLst>
                  <a:path extrusionOk="0" h="286" w="2240">
                    <a:moveTo>
                      <a:pt x="144" y="0"/>
                    </a:moveTo>
                    <a:cubicBezTo>
                      <a:pt x="60" y="0"/>
                      <a:pt x="1" y="72"/>
                      <a:pt x="1" y="143"/>
                    </a:cubicBezTo>
                    <a:cubicBezTo>
                      <a:pt x="1" y="226"/>
                      <a:pt x="60" y="286"/>
                      <a:pt x="144" y="286"/>
                    </a:cubicBezTo>
                    <a:lnTo>
                      <a:pt x="2096" y="286"/>
                    </a:lnTo>
                    <a:cubicBezTo>
                      <a:pt x="2168" y="286"/>
                      <a:pt x="2239" y="226"/>
                      <a:pt x="2239" y="143"/>
                    </a:cubicBezTo>
                    <a:cubicBezTo>
                      <a:pt x="2239" y="72"/>
                      <a:pt x="2168" y="0"/>
                      <a:pt x="2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7"/>
              <p:cNvSpPr/>
              <p:nvPr/>
            </p:nvSpPr>
            <p:spPr>
              <a:xfrm>
                <a:off x="2387788" y="2999600"/>
                <a:ext cx="56000" cy="6875"/>
              </a:xfrm>
              <a:custGeom>
                <a:rect b="b" l="l" r="r" t="t"/>
                <a:pathLst>
                  <a:path extrusionOk="0" h="275" w="2240">
                    <a:moveTo>
                      <a:pt x="144" y="1"/>
                    </a:moveTo>
                    <a:cubicBezTo>
                      <a:pt x="60" y="1"/>
                      <a:pt x="1" y="60"/>
                      <a:pt x="1" y="132"/>
                    </a:cubicBezTo>
                    <a:cubicBezTo>
                      <a:pt x="1" y="215"/>
                      <a:pt x="60" y="275"/>
                      <a:pt x="144" y="275"/>
                    </a:cubicBezTo>
                    <a:lnTo>
                      <a:pt x="2096" y="275"/>
                    </a:lnTo>
                    <a:cubicBezTo>
                      <a:pt x="2168" y="275"/>
                      <a:pt x="2239" y="215"/>
                      <a:pt x="2239" y="132"/>
                    </a:cubicBezTo>
                    <a:cubicBezTo>
                      <a:pt x="2239" y="60"/>
                      <a:pt x="2168" y="1"/>
                      <a:pt x="2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7"/>
              <p:cNvSpPr/>
              <p:nvPr/>
            </p:nvSpPr>
            <p:spPr>
              <a:xfrm>
                <a:off x="2329450" y="3032350"/>
                <a:ext cx="172650" cy="12225"/>
              </a:xfrm>
              <a:custGeom>
                <a:rect b="b" l="l" r="r" t="t"/>
                <a:pathLst>
                  <a:path extrusionOk="0" h="489" w="6906">
                    <a:moveTo>
                      <a:pt x="0" y="0"/>
                    </a:moveTo>
                    <a:lnTo>
                      <a:pt x="0" y="489"/>
                    </a:lnTo>
                    <a:lnTo>
                      <a:pt x="6906" y="489"/>
                    </a:lnTo>
                    <a:lnTo>
                      <a:pt x="69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7"/>
              <p:cNvSpPr/>
              <p:nvPr/>
            </p:nvSpPr>
            <p:spPr>
              <a:xfrm>
                <a:off x="2329450" y="3151100"/>
                <a:ext cx="172650" cy="12250"/>
              </a:xfrm>
              <a:custGeom>
                <a:rect b="b" l="l" r="r" t="t"/>
                <a:pathLst>
                  <a:path extrusionOk="0" h="490" w="6906">
                    <a:moveTo>
                      <a:pt x="0" y="1"/>
                    </a:moveTo>
                    <a:lnTo>
                      <a:pt x="0" y="489"/>
                    </a:lnTo>
                    <a:lnTo>
                      <a:pt x="6906" y="489"/>
                    </a:lnTo>
                    <a:lnTo>
                      <a:pt x="69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7"/>
              <p:cNvSpPr/>
              <p:nvPr/>
            </p:nvSpPr>
            <p:spPr>
              <a:xfrm>
                <a:off x="2384225" y="3064200"/>
                <a:ext cx="62825" cy="62825"/>
              </a:xfrm>
              <a:custGeom>
                <a:rect b="b" l="l" r="r" t="t"/>
                <a:pathLst>
                  <a:path extrusionOk="0" h="2513" w="2513">
                    <a:moveTo>
                      <a:pt x="1262" y="0"/>
                    </a:moveTo>
                    <a:cubicBezTo>
                      <a:pt x="560" y="0"/>
                      <a:pt x="0" y="572"/>
                      <a:pt x="0" y="1262"/>
                    </a:cubicBezTo>
                    <a:cubicBezTo>
                      <a:pt x="0" y="1953"/>
                      <a:pt x="560" y="2513"/>
                      <a:pt x="1262" y="2513"/>
                    </a:cubicBezTo>
                    <a:cubicBezTo>
                      <a:pt x="1953" y="2513"/>
                      <a:pt x="2512" y="1953"/>
                      <a:pt x="2512" y="1262"/>
                    </a:cubicBezTo>
                    <a:cubicBezTo>
                      <a:pt x="2512" y="572"/>
                      <a:pt x="1953" y="0"/>
                      <a:pt x="1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7"/>
              <p:cNvSpPr/>
              <p:nvPr/>
            </p:nvSpPr>
            <p:spPr>
              <a:xfrm>
                <a:off x="2380650" y="3060625"/>
                <a:ext cx="70275" cy="70275"/>
              </a:xfrm>
              <a:custGeom>
                <a:rect b="b" l="l" r="r" t="t"/>
                <a:pathLst>
                  <a:path extrusionOk="0" h="2811" w="2811">
                    <a:moveTo>
                      <a:pt x="1405" y="298"/>
                    </a:moveTo>
                    <a:cubicBezTo>
                      <a:pt x="2012" y="298"/>
                      <a:pt x="2512" y="798"/>
                      <a:pt x="2512" y="1405"/>
                    </a:cubicBezTo>
                    <a:cubicBezTo>
                      <a:pt x="2512" y="2013"/>
                      <a:pt x="2012" y="2513"/>
                      <a:pt x="1405" y="2513"/>
                    </a:cubicBezTo>
                    <a:cubicBezTo>
                      <a:pt x="786" y="2513"/>
                      <a:pt x="298" y="2013"/>
                      <a:pt x="298" y="1405"/>
                    </a:cubicBezTo>
                    <a:cubicBezTo>
                      <a:pt x="298" y="798"/>
                      <a:pt x="786" y="298"/>
                      <a:pt x="1405" y="298"/>
                    </a:cubicBezTo>
                    <a:close/>
                    <a:moveTo>
                      <a:pt x="1405" y="1"/>
                    </a:moveTo>
                    <a:cubicBezTo>
                      <a:pt x="631" y="1"/>
                      <a:pt x="0" y="632"/>
                      <a:pt x="0" y="1405"/>
                    </a:cubicBezTo>
                    <a:cubicBezTo>
                      <a:pt x="0" y="2179"/>
                      <a:pt x="631" y="2810"/>
                      <a:pt x="1405" y="2810"/>
                    </a:cubicBezTo>
                    <a:cubicBezTo>
                      <a:pt x="2179" y="2810"/>
                      <a:pt x="2810" y="2179"/>
                      <a:pt x="2810" y="1405"/>
                    </a:cubicBezTo>
                    <a:cubicBezTo>
                      <a:pt x="2810" y="632"/>
                      <a:pt x="2179" y="1"/>
                      <a:pt x="14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7"/>
              <p:cNvSpPr/>
              <p:nvPr/>
            </p:nvSpPr>
            <p:spPr>
              <a:xfrm>
                <a:off x="2327650" y="3404725"/>
                <a:ext cx="176250" cy="16675"/>
              </a:xfrm>
              <a:custGeom>
                <a:rect b="b" l="l" r="r" t="t"/>
                <a:pathLst>
                  <a:path extrusionOk="0" h="667" w="7050">
                    <a:moveTo>
                      <a:pt x="334" y="0"/>
                    </a:moveTo>
                    <a:cubicBezTo>
                      <a:pt x="144" y="0"/>
                      <a:pt x="1" y="143"/>
                      <a:pt x="1" y="333"/>
                    </a:cubicBezTo>
                    <a:cubicBezTo>
                      <a:pt x="1" y="512"/>
                      <a:pt x="144" y="667"/>
                      <a:pt x="334" y="667"/>
                    </a:cubicBezTo>
                    <a:lnTo>
                      <a:pt x="6716" y="667"/>
                    </a:lnTo>
                    <a:cubicBezTo>
                      <a:pt x="6895" y="667"/>
                      <a:pt x="7049" y="512"/>
                      <a:pt x="7049" y="333"/>
                    </a:cubicBezTo>
                    <a:cubicBezTo>
                      <a:pt x="7049" y="143"/>
                      <a:pt x="6895" y="0"/>
                      <a:pt x="67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7"/>
              <p:cNvSpPr/>
              <p:nvPr/>
            </p:nvSpPr>
            <p:spPr>
              <a:xfrm>
                <a:off x="2254425" y="3320775"/>
                <a:ext cx="55400" cy="154800"/>
              </a:xfrm>
              <a:custGeom>
                <a:rect b="b" l="l" r="r" t="t"/>
                <a:pathLst>
                  <a:path extrusionOk="0" h="6192" w="2216">
                    <a:moveTo>
                      <a:pt x="489" y="1"/>
                    </a:moveTo>
                    <a:cubicBezTo>
                      <a:pt x="215" y="1"/>
                      <a:pt x="1" y="227"/>
                      <a:pt x="1" y="489"/>
                    </a:cubicBezTo>
                    <a:lnTo>
                      <a:pt x="1" y="5704"/>
                    </a:lnTo>
                    <a:cubicBezTo>
                      <a:pt x="1" y="5966"/>
                      <a:pt x="215" y="6192"/>
                      <a:pt x="489" y="6192"/>
                    </a:cubicBezTo>
                    <a:lnTo>
                      <a:pt x="1727" y="6192"/>
                    </a:lnTo>
                    <a:cubicBezTo>
                      <a:pt x="2001" y="6192"/>
                      <a:pt x="2216" y="5966"/>
                      <a:pt x="2216" y="5704"/>
                    </a:cubicBezTo>
                    <a:lnTo>
                      <a:pt x="2216" y="489"/>
                    </a:lnTo>
                    <a:cubicBezTo>
                      <a:pt x="2216" y="227"/>
                      <a:pt x="2001" y="1"/>
                      <a:pt x="17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7"/>
              <p:cNvSpPr/>
              <p:nvPr/>
            </p:nvSpPr>
            <p:spPr>
              <a:xfrm>
                <a:off x="2254425" y="3444600"/>
                <a:ext cx="55400" cy="30975"/>
              </a:xfrm>
              <a:custGeom>
                <a:rect b="b" l="l" r="r" t="t"/>
                <a:pathLst>
                  <a:path extrusionOk="0" h="1239" w="2216">
                    <a:moveTo>
                      <a:pt x="1" y="1"/>
                    </a:moveTo>
                    <a:lnTo>
                      <a:pt x="1" y="751"/>
                    </a:lnTo>
                    <a:cubicBezTo>
                      <a:pt x="1" y="1013"/>
                      <a:pt x="215" y="1239"/>
                      <a:pt x="489" y="1239"/>
                    </a:cubicBezTo>
                    <a:lnTo>
                      <a:pt x="1727" y="1239"/>
                    </a:lnTo>
                    <a:cubicBezTo>
                      <a:pt x="2001" y="1239"/>
                      <a:pt x="2216" y="1013"/>
                      <a:pt x="2216" y="751"/>
                    </a:cubicBezTo>
                    <a:lnTo>
                      <a:pt x="2216" y="1"/>
                    </a:lnTo>
                    <a:cubicBezTo>
                      <a:pt x="2216" y="262"/>
                      <a:pt x="2001" y="489"/>
                      <a:pt x="1727" y="489"/>
                    </a:cubicBezTo>
                    <a:lnTo>
                      <a:pt x="489" y="489"/>
                    </a:lnTo>
                    <a:cubicBezTo>
                      <a:pt x="215" y="489"/>
                      <a:pt x="1" y="262"/>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7"/>
              <p:cNvSpPr/>
              <p:nvPr/>
            </p:nvSpPr>
            <p:spPr>
              <a:xfrm>
                <a:off x="2246400" y="3306200"/>
                <a:ext cx="71450" cy="77700"/>
              </a:xfrm>
              <a:custGeom>
                <a:rect b="b" l="l" r="r" t="t"/>
                <a:pathLst>
                  <a:path extrusionOk="0" h="3108" w="2858">
                    <a:moveTo>
                      <a:pt x="489" y="0"/>
                    </a:moveTo>
                    <a:cubicBezTo>
                      <a:pt x="215" y="0"/>
                      <a:pt x="0" y="214"/>
                      <a:pt x="0" y="488"/>
                    </a:cubicBezTo>
                    <a:lnTo>
                      <a:pt x="0" y="2608"/>
                    </a:lnTo>
                    <a:cubicBezTo>
                      <a:pt x="0" y="2881"/>
                      <a:pt x="215" y="3108"/>
                      <a:pt x="489" y="3108"/>
                    </a:cubicBezTo>
                    <a:lnTo>
                      <a:pt x="2370" y="3108"/>
                    </a:lnTo>
                    <a:cubicBezTo>
                      <a:pt x="2644" y="3108"/>
                      <a:pt x="2858" y="2881"/>
                      <a:pt x="2858" y="2608"/>
                    </a:cubicBezTo>
                    <a:lnTo>
                      <a:pt x="2858" y="488"/>
                    </a:lnTo>
                    <a:cubicBezTo>
                      <a:pt x="2858" y="214"/>
                      <a:pt x="2644" y="0"/>
                      <a:pt x="23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7"/>
              <p:cNvSpPr/>
              <p:nvPr/>
            </p:nvSpPr>
            <p:spPr>
              <a:xfrm>
                <a:off x="2246400" y="3339825"/>
                <a:ext cx="71450" cy="44075"/>
              </a:xfrm>
              <a:custGeom>
                <a:rect b="b" l="l" r="r" t="t"/>
                <a:pathLst>
                  <a:path extrusionOk="0" h="1763" w="2858">
                    <a:moveTo>
                      <a:pt x="0" y="1"/>
                    </a:moveTo>
                    <a:lnTo>
                      <a:pt x="0" y="1275"/>
                    </a:lnTo>
                    <a:cubicBezTo>
                      <a:pt x="0" y="1536"/>
                      <a:pt x="215" y="1763"/>
                      <a:pt x="489" y="1763"/>
                    </a:cubicBezTo>
                    <a:lnTo>
                      <a:pt x="2370" y="1763"/>
                    </a:lnTo>
                    <a:cubicBezTo>
                      <a:pt x="2644" y="1763"/>
                      <a:pt x="2858" y="1536"/>
                      <a:pt x="2858" y="1275"/>
                    </a:cubicBezTo>
                    <a:lnTo>
                      <a:pt x="2858" y="1"/>
                    </a:lnTo>
                    <a:cubicBezTo>
                      <a:pt x="2858" y="274"/>
                      <a:pt x="2644" y="489"/>
                      <a:pt x="2370" y="489"/>
                    </a:cubicBezTo>
                    <a:lnTo>
                      <a:pt x="489" y="489"/>
                    </a:lnTo>
                    <a:cubicBezTo>
                      <a:pt x="215" y="489"/>
                      <a:pt x="0" y="274"/>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7"/>
              <p:cNvSpPr/>
              <p:nvPr/>
            </p:nvSpPr>
            <p:spPr>
              <a:xfrm>
                <a:off x="2260400" y="3398750"/>
                <a:ext cx="5675" cy="73250"/>
              </a:xfrm>
              <a:custGeom>
                <a:rect b="b" l="l" r="r" t="t"/>
                <a:pathLst>
                  <a:path extrusionOk="0" h="2930" w="227">
                    <a:moveTo>
                      <a:pt x="107" y="1"/>
                    </a:moveTo>
                    <a:cubicBezTo>
                      <a:pt x="48" y="1"/>
                      <a:pt x="0" y="49"/>
                      <a:pt x="0" y="120"/>
                    </a:cubicBezTo>
                    <a:lnTo>
                      <a:pt x="0" y="2811"/>
                    </a:lnTo>
                    <a:cubicBezTo>
                      <a:pt x="0" y="2882"/>
                      <a:pt x="48" y="2930"/>
                      <a:pt x="107" y="2930"/>
                    </a:cubicBezTo>
                    <a:cubicBezTo>
                      <a:pt x="167" y="2930"/>
                      <a:pt x="226" y="2882"/>
                      <a:pt x="226" y="2811"/>
                    </a:cubicBezTo>
                    <a:lnTo>
                      <a:pt x="226" y="120"/>
                    </a:lnTo>
                    <a:cubicBezTo>
                      <a:pt x="226" y="49"/>
                      <a:pt x="167" y="1"/>
                      <a:pt x="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7"/>
              <p:cNvSpPr/>
              <p:nvPr/>
            </p:nvSpPr>
            <p:spPr>
              <a:xfrm>
                <a:off x="2272900" y="3391325"/>
                <a:ext cx="5675" cy="73250"/>
              </a:xfrm>
              <a:custGeom>
                <a:rect b="b" l="l" r="r" t="t"/>
                <a:pathLst>
                  <a:path extrusionOk="0" h="2930" w="227">
                    <a:moveTo>
                      <a:pt x="119" y="0"/>
                    </a:moveTo>
                    <a:cubicBezTo>
                      <a:pt x="48" y="0"/>
                      <a:pt x="0" y="60"/>
                      <a:pt x="0" y="119"/>
                    </a:cubicBezTo>
                    <a:lnTo>
                      <a:pt x="0" y="2822"/>
                    </a:lnTo>
                    <a:cubicBezTo>
                      <a:pt x="0" y="2882"/>
                      <a:pt x="48" y="2929"/>
                      <a:pt x="119" y="2929"/>
                    </a:cubicBezTo>
                    <a:cubicBezTo>
                      <a:pt x="179" y="2929"/>
                      <a:pt x="226" y="2882"/>
                      <a:pt x="226" y="2822"/>
                    </a:cubicBezTo>
                    <a:lnTo>
                      <a:pt x="226" y="119"/>
                    </a:lnTo>
                    <a:cubicBezTo>
                      <a:pt x="226" y="48"/>
                      <a:pt x="179" y="0"/>
                      <a:pt x="1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7"/>
              <p:cNvSpPr/>
              <p:nvPr/>
            </p:nvSpPr>
            <p:spPr>
              <a:xfrm>
                <a:off x="2285700" y="3391325"/>
                <a:ext cx="5675" cy="73250"/>
              </a:xfrm>
              <a:custGeom>
                <a:rect b="b" l="l" r="r" t="t"/>
                <a:pathLst>
                  <a:path extrusionOk="0" h="2930" w="227">
                    <a:moveTo>
                      <a:pt x="107" y="0"/>
                    </a:moveTo>
                    <a:cubicBezTo>
                      <a:pt x="48" y="0"/>
                      <a:pt x="0" y="60"/>
                      <a:pt x="0" y="119"/>
                    </a:cubicBezTo>
                    <a:lnTo>
                      <a:pt x="0" y="2822"/>
                    </a:lnTo>
                    <a:cubicBezTo>
                      <a:pt x="0" y="2882"/>
                      <a:pt x="48" y="2929"/>
                      <a:pt x="107" y="2929"/>
                    </a:cubicBezTo>
                    <a:cubicBezTo>
                      <a:pt x="179" y="2929"/>
                      <a:pt x="226" y="2882"/>
                      <a:pt x="226" y="2822"/>
                    </a:cubicBezTo>
                    <a:lnTo>
                      <a:pt x="226" y="119"/>
                    </a:lnTo>
                    <a:cubicBezTo>
                      <a:pt x="226" y="48"/>
                      <a:pt x="179"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7"/>
              <p:cNvSpPr/>
              <p:nvPr/>
            </p:nvSpPr>
            <p:spPr>
              <a:xfrm>
                <a:off x="2298200" y="3398750"/>
                <a:ext cx="5975" cy="73250"/>
              </a:xfrm>
              <a:custGeom>
                <a:rect b="b" l="l" r="r" t="t"/>
                <a:pathLst>
                  <a:path extrusionOk="0" h="2930" w="239">
                    <a:moveTo>
                      <a:pt x="119" y="1"/>
                    </a:moveTo>
                    <a:cubicBezTo>
                      <a:pt x="60" y="1"/>
                      <a:pt x="0" y="49"/>
                      <a:pt x="0" y="120"/>
                    </a:cubicBezTo>
                    <a:lnTo>
                      <a:pt x="0" y="2811"/>
                    </a:lnTo>
                    <a:cubicBezTo>
                      <a:pt x="0" y="2882"/>
                      <a:pt x="60" y="2930"/>
                      <a:pt x="119" y="2930"/>
                    </a:cubicBezTo>
                    <a:cubicBezTo>
                      <a:pt x="179" y="2930"/>
                      <a:pt x="238" y="2882"/>
                      <a:pt x="238" y="2811"/>
                    </a:cubicBezTo>
                    <a:lnTo>
                      <a:pt x="238" y="120"/>
                    </a:lnTo>
                    <a:cubicBezTo>
                      <a:pt x="238" y="49"/>
                      <a:pt x="179" y="1"/>
                      <a:pt x="1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7"/>
              <p:cNvSpPr/>
              <p:nvPr/>
            </p:nvSpPr>
            <p:spPr>
              <a:xfrm>
                <a:off x="2521425" y="3320775"/>
                <a:ext cx="55700" cy="154800"/>
              </a:xfrm>
              <a:custGeom>
                <a:rect b="b" l="l" r="r" t="t"/>
                <a:pathLst>
                  <a:path extrusionOk="0" h="6192" w="2228">
                    <a:moveTo>
                      <a:pt x="489" y="1"/>
                    </a:moveTo>
                    <a:cubicBezTo>
                      <a:pt x="227" y="1"/>
                      <a:pt x="1" y="227"/>
                      <a:pt x="1" y="489"/>
                    </a:cubicBezTo>
                    <a:lnTo>
                      <a:pt x="1" y="5704"/>
                    </a:lnTo>
                    <a:cubicBezTo>
                      <a:pt x="1" y="5966"/>
                      <a:pt x="227" y="6192"/>
                      <a:pt x="489" y="6192"/>
                    </a:cubicBezTo>
                    <a:lnTo>
                      <a:pt x="1739" y="6192"/>
                    </a:lnTo>
                    <a:cubicBezTo>
                      <a:pt x="2001" y="6192"/>
                      <a:pt x="2227" y="5966"/>
                      <a:pt x="2227" y="5704"/>
                    </a:cubicBezTo>
                    <a:lnTo>
                      <a:pt x="2227" y="489"/>
                    </a:lnTo>
                    <a:cubicBezTo>
                      <a:pt x="2227" y="227"/>
                      <a:pt x="2001" y="1"/>
                      <a:pt x="1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7"/>
              <p:cNvSpPr/>
              <p:nvPr/>
            </p:nvSpPr>
            <p:spPr>
              <a:xfrm>
                <a:off x="2513400" y="3306200"/>
                <a:ext cx="71750" cy="77700"/>
              </a:xfrm>
              <a:custGeom>
                <a:rect b="b" l="l" r="r" t="t"/>
                <a:pathLst>
                  <a:path extrusionOk="0" h="3108" w="2870">
                    <a:moveTo>
                      <a:pt x="500" y="0"/>
                    </a:moveTo>
                    <a:cubicBezTo>
                      <a:pt x="227" y="0"/>
                      <a:pt x="0" y="214"/>
                      <a:pt x="0" y="488"/>
                    </a:cubicBezTo>
                    <a:lnTo>
                      <a:pt x="0" y="2608"/>
                    </a:lnTo>
                    <a:cubicBezTo>
                      <a:pt x="0" y="2881"/>
                      <a:pt x="227" y="3108"/>
                      <a:pt x="500" y="3108"/>
                    </a:cubicBezTo>
                    <a:lnTo>
                      <a:pt x="2370" y="3108"/>
                    </a:lnTo>
                    <a:cubicBezTo>
                      <a:pt x="2644" y="3108"/>
                      <a:pt x="2870" y="2881"/>
                      <a:pt x="2870" y="2608"/>
                    </a:cubicBezTo>
                    <a:lnTo>
                      <a:pt x="2870" y="488"/>
                    </a:lnTo>
                    <a:cubicBezTo>
                      <a:pt x="2870" y="214"/>
                      <a:pt x="2644" y="0"/>
                      <a:pt x="23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7"/>
              <p:cNvSpPr/>
              <p:nvPr/>
            </p:nvSpPr>
            <p:spPr>
              <a:xfrm>
                <a:off x="2513400" y="3339825"/>
                <a:ext cx="71475" cy="44075"/>
              </a:xfrm>
              <a:custGeom>
                <a:rect b="b" l="l" r="r" t="t"/>
                <a:pathLst>
                  <a:path extrusionOk="0" h="1763" w="2859">
                    <a:moveTo>
                      <a:pt x="2858" y="1"/>
                    </a:moveTo>
                    <a:lnTo>
                      <a:pt x="2858" y="42"/>
                    </a:lnTo>
                    <a:lnTo>
                      <a:pt x="2858" y="42"/>
                    </a:lnTo>
                    <a:cubicBezTo>
                      <a:pt x="2858" y="28"/>
                      <a:pt x="2858" y="14"/>
                      <a:pt x="2858" y="1"/>
                    </a:cubicBezTo>
                    <a:close/>
                    <a:moveTo>
                      <a:pt x="0" y="1"/>
                    </a:moveTo>
                    <a:lnTo>
                      <a:pt x="0" y="1275"/>
                    </a:lnTo>
                    <a:cubicBezTo>
                      <a:pt x="0" y="1536"/>
                      <a:pt x="227" y="1763"/>
                      <a:pt x="489" y="1763"/>
                    </a:cubicBezTo>
                    <a:lnTo>
                      <a:pt x="2370" y="1763"/>
                    </a:lnTo>
                    <a:cubicBezTo>
                      <a:pt x="2644" y="1763"/>
                      <a:pt x="2858" y="1536"/>
                      <a:pt x="2858" y="1275"/>
                    </a:cubicBezTo>
                    <a:lnTo>
                      <a:pt x="2858" y="42"/>
                    </a:lnTo>
                    <a:lnTo>
                      <a:pt x="2858" y="42"/>
                    </a:lnTo>
                    <a:cubicBezTo>
                      <a:pt x="2847" y="296"/>
                      <a:pt x="2630" y="489"/>
                      <a:pt x="2370" y="489"/>
                    </a:cubicBezTo>
                    <a:lnTo>
                      <a:pt x="489" y="489"/>
                    </a:lnTo>
                    <a:cubicBezTo>
                      <a:pt x="227" y="489"/>
                      <a:pt x="0" y="274"/>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7"/>
              <p:cNvSpPr/>
              <p:nvPr/>
            </p:nvSpPr>
            <p:spPr>
              <a:xfrm>
                <a:off x="2521425" y="3391325"/>
                <a:ext cx="55700" cy="84250"/>
              </a:xfrm>
              <a:custGeom>
                <a:rect b="b" l="l" r="r" t="t"/>
                <a:pathLst>
                  <a:path extrusionOk="0" h="3370" w="2228">
                    <a:moveTo>
                      <a:pt x="858" y="0"/>
                    </a:moveTo>
                    <a:cubicBezTo>
                      <a:pt x="799" y="0"/>
                      <a:pt x="739" y="60"/>
                      <a:pt x="739" y="119"/>
                    </a:cubicBezTo>
                    <a:lnTo>
                      <a:pt x="739" y="2620"/>
                    </a:lnTo>
                    <a:lnTo>
                      <a:pt x="489" y="2620"/>
                    </a:lnTo>
                    <a:cubicBezTo>
                      <a:pt x="477" y="2620"/>
                      <a:pt x="477" y="2608"/>
                      <a:pt x="465" y="2608"/>
                    </a:cubicBezTo>
                    <a:lnTo>
                      <a:pt x="465" y="417"/>
                    </a:lnTo>
                    <a:cubicBezTo>
                      <a:pt x="465" y="346"/>
                      <a:pt x="418" y="298"/>
                      <a:pt x="358" y="298"/>
                    </a:cubicBezTo>
                    <a:cubicBezTo>
                      <a:pt x="287" y="298"/>
                      <a:pt x="239" y="346"/>
                      <a:pt x="239" y="417"/>
                    </a:cubicBezTo>
                    <a:lnTo>
                      <a:pt x="239" y="2548"/>
                    </a:lnTo>
                    <a:cubicBezTo>
                      <a:pt x="96" y="2453"/>
                      <a:pt x="1" y="2298"/>
                      <a:pt x="1" y="2132"/>
                    </a:cubicBezTo>
                    <a:lnTo>
                      <a:pt x="1" y="2882"/>
                    </a:lnTo>
                    <a:cubicBezTo>
                      <a:pt x="1" y="3144"/>
                      <a:pt x="215" y="3370"/>
                      <a:pt x="489" y="3370"/>
                    </a:cubicBezTo>
                    <a:lnTo>
                      <a:pt x="1739" y="3370"/>
                    </a:lnTo>
                    <a:cubicBezTo>
                      <a:pt x="2001" y="3370"/>
                      <a:pt x="2227" y="3144"/>
                      <a:pt x="2227" y="2882"/>
                    </a:cubicBezTo>
                    <a:lnTo>
                      <a:pt x="2227" y="2132"/>
                    </a:lnTo>
                    <a:cubicBezTo>
                      <a:pt x="2227" y="2298"/>
                      <a:pt x="2132" y="2453"/>
                      <a:pt x="1989" y="2548"/>
                    </a:cubicBezTo>
                    <a:lnTo>
                      <a:pt x="1989" y="417"/>
                    </a:lnTo>
                    <a:cubicBezTo>
                      <a:pt x="1989" y="346"/>
                      <a:pt x="1930" y="298"/>
                      <a:pt x="1870" y="298"/>
                    </a:cubicBezTo>
                    <a:cubicBezTo>
                      <a:pt x="1811" y="298"/>
                      <a:pt x="1763" y="346"/>
                      <a:pt x="1763" y="417"/>
                    </a:cubicBezTo>
                    <a:lnTo>
                      <a:pt x="1763" y="2608"/>
                    </a:lnTo>
                    <a:cubicBezTo>
                      <a:pt x="1751" y="2608"/>
                      <a:pt x="1739" y="2620"/>
                      <a:pt x="1739" y="2620"/>
                    </a:cubicBezTo>
                    <a:lnTo>
                      <a:pt x="1477" y="2620"/>
                    </a:lnTo>
                    <a:lnTo>
                      <a:pt x="1477" y="119"/>
                    </a:lnTo>
                    <a:cubicBezTo>
                      <a:pt x="1477" y="60"/>
                      <a:pt x="1430" y="0"/>
                      <a:pt x="1370" y="0"/>
                    </a:cubicBezTo>
                    <a:cubicBezTo>
                      <a:pt x="1299" y="0"/>
                      <a:pt x="1251" y="60"/>
                      <a:pt x="1251" y="119"/>
                    </a:cubicBezTo>
                    <a:lnTo>
                      <a:pt x="1251" y="2620"/>
                    </a:lnTo>
                    <a:lnTo>
                      <a:pt x="977" y="2620"/>
                    </a:lnTo>
                    <a:lnTo>
                      <a:pt x="977" y="119"/>
                    </a:lnTo>
                    <a:cubicBezTo>
                      <a:pt x="977" y="60"/>
                      <a:pt x="918"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7"/>
              <p:cNvSpPr/>
              <p:nvPr/>
            </p:nvSpPr>
            <p:spPr>
              <a:xfrm>
                <a:off x="2367550"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7"/>
              <p:cNvSpPr/>
              <p:nvPr/>
            </p:nvSpPr>
            <p:spPr>
              <a:xfrm>
                <a:off x="2389575" y="2937400"/>
                <a:ext cx="7475" cy="35150"/>
              </a:xfrm>
              <a:custGeom>
                <a:rect b="b" l="l" r="r" t="t"/>
                <a:pathLst>
                  <a:path extrusionOk="0" h="1406" w="299">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7"/>
              <p:cNvSpPr/>
              <p:nvPr/>
            </p:nvSpPr>
            <p:spPr>
              <a:xfrm>
                <a:off x="2411900"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7"/>
              <p:cNvSpPr/>
              <p:nvPr/>
            </p:nvSpPr>
            <p:spPr>
              <a:xfrm>
                <a:off x="2434225"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7"/>
              <p:cNvSpPr/>
              <p:nvPr/>
            </p:nvSpPr>
            <p:spPr>
              <a:xfrm>
                <a:off x="2456550" y="2937400"/>
                <a:ext cx="7450" cy="35150"/>
              </a:xfrm>
              <a:custGeom>
                <a:rect b="b" l="l" r="r" t="t"/>
                <a:pathLst>
                  <a:path extrusionOk="0" h="1406" w="298">
                    <a:moveTo>
                      <a:pt x="0" y="0"/>
                    </a:moveTo>
                    <a:lnTo>
                      <a:pt x="0" y="1405"/>
                    </a:lnTo>
                    <a:lnTo>
                      <a:pt x="298" y="1405"/>
                    </a:lnTo>
                    <a:lnTo>
                      <a:pt x="2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5" name="Google Shape;1295;p37"/>
          <p:cNvGrpSpPr/>
          <p:nvPr/>
        </p:nvGrpSpPr>
        <p:grpSpPr>
          <a:xfrm rot="750384">
            <a:off x="6839822" y="3249167"/>
            <a:ext cx="1088316" cy="1251959"/>
            <a:chOff x="2258600" y="1433188"/>
            <a:chExt cx="467050" cy="537300"/>
          </a:xfrm>
        </p:grpSpPr>
        <p:sp>
          <p:nvSpPr>
            <p:cNvPr id="1296" name="Google Shape;1296;p37"/>
            <p:cNvSpPr/>
            <p:nvPr/>
          </p:nvSpPr>
          <p:spPr>
            <a:xfrm>
              <a:off x="2258600" y="1433350"/>
              <a:ext cx="467050" cy="536975"/>
            </a:xfrm>
            <a:custGeom>
              <a:rect b="b" l="l" r="r" t="t"/>
              <a:pathLst>
                <a:path extrusionOk="0" h="21479" w="18682">
                  <a:moveTo>
                    <a:pt x="9347" y="607"/>
                  </a:moveTo>
                  <a:cubicBezTo>
                    <a:pt x="9740" y="607"/>
                    <a:pt x="10050" y="929"/>
                    <a:pt x="10050" y="1322"/>
                  </a:cubicBezTo>
                  <a:cubicBezTo>
                    <a:pt x="10050" y="1715"/>
                    <a:pt x="9740" y="2024"/>
                    <a:pt x="9347" y="2024"/>
                  </a:cubicBezTo>
                  <a:cubicBezTo>
                    <a:pt x="8954" y="2024"/>
                    <a:pt x="8633" y="1715"/>
                    <a:pt x="8633" y="1322"/>
                  </a:cubicBezTo>
                  <a:cubicBezTo>
                    <a:pt x="8633" y="929"/>
                    <a:pt x="8954" y="607"/>
                    <a:pt x="9347" y="607"/>
                  </a:cubicBezTo>
                  <a:close/>
                  <a:moveTo>
                    <a:pt x="9347" y="0"/>
                  </a:moveTo>
                  <a:cubicBezTo>
                    <a:pt x="8609" y="0"/>
                    <a:pt x="8025" y="583"/>
                    <a:pt x="8025" y="1322"/>
                  </a:cubicBezTo>
                  <a:cubicBezTo>
                    <a:pt x="8025" y="1905"/>
                    <a:pt x="8395" y="2393"/>
                    <a:pt x="8918" y="2572"/>
                  </a:cubicBezTo>
                  <a:lnTo>
                    <a:pt x="8918" y="3608"/>
                  </a:lnTo>
                  <a:cubicBezTo>
                    <a:pt x="6120" y="3739"/>
                    <a:pt x="3656" y="5155"/>
                    <a:pt x="2108" y="7287"/>
                  </a:cubicBezTo>
                  <a:cubicBezTo>
                    <a:pt x="1906" y="7560"/>
                    <a:pt x="1727" y="7858"/>
                    <a:pt x="1548" y="8156"/>
                  </a:cubicBezTo>
                  <a:lnTo>
                    <a:pt x="1167" y="8156"/>
                  </a:lnTo>
                  <a:cubicBezTo>
                    <a:pt x="417" y="9489"/>
                    <a:pt x="1" y="11037"/>
                    <a:pt x="1" y="12668"/>
                  </a:cubicBezTo>
                  <a:cubicBezTo>
                    <a:pt x="1" y="12847"/>
                    <a:pt x="1" y="13014"/>
                    <a:pt x="13" y="13180"/>
                  </a:cubicBezTo>
                  <a:lnTo>
                    <a:pt x="429" y="13180"/>
                  </a:lnTo>
                  <a:cubicBezTo>
                    <a:pt x="441" y="13442"/>
                    <a:pt x="477" y="13704"/>
                    <a:pt x="513" y="13954"/>
                  </a:cubicBezTo>
                  <a:cubicBezTo>
                    <a:pt x="1191" y="18217"/>
                    <a:pt x="4882" y="21479"/>
                    <a:pt x="9347" y="21479"/>
                  </a:cubicBezTo>
                  <a:cubicBezTo>
                    <a:pt x="13800" y="21479"/>
                    <a:pt x="17491" y="18217"/>
                    <a:pt x="18170" y="13954"/>
                  </a:cubicBezTo>
                  <a:cubicBezTo>
                    <a:pt x="18205" y="13704"/>
                    <a:pt x="18241" y="13442"/>
                    <a:pt x="18253" y="13180"/>
                  </a:cubicBezTo>
                  <a:lnTo>
                    <a:pt x="18670" y="13180"/>
                  </a:lnTo>
                  <a:cubicBezTo>
                    <a:pt x="18682" y="13014"/>
                    <a:pt x="18682" y="12847"/>
                    <a:pt x="18682" y="12668"/>
                  </a:cubicBezTo>
                  <a:cubicBezTo>
                    <a:pt x="18682" y="11025"/>
                    <a:pt x="18265" y="9489"/>
                    <a:pt x="17515" y="8156"/>
                  </a:cubicBezTo>
                  <a:lnTo>
                    <a:pt x="17134" y="8156"/>
                  </a:lnTo>
                  <a:cubicBezTo>
                    <a:pt x="16967" y="7858"/>
                    <a:pt x="16777" y="7572"/>
                    <a:pt x="16574" y="7287"/>
                  </a:cubicBezTo>
                  <a:cubicBezTo>
                    <a:pt x="15026" y="5155"/>
                    <a:pt x="12562" y="3739"/>
                    <a:pt x="9764" y="3608"/>
                  </a:cubicBezTo>
                  <a:lnTo>
                    <a:pt x="9764" y="2572"/>
                  </a:lnTo>
                  <a:cubicBezTo>
                    <a:pt x="10288" y="2393"/>
                    <a:pt x="10657" y="1905"/>
                    <a:pt x="10657" y="1322"/>
                  </a:cubicBezTo>
                  <a:cubicBezTo>
                    <a:pt x="10657" y="583"/>
                    <a:pt x="10073" y="0"/>
                    <a:pt x="9347"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 name="Google Shape;1297;p37"/>
            <p:cNvGrpSpPr/>
            <p:nvPr/>
          </p:nvGrpSpPr>
          <p:grpSpPr>
            <a:xfrm>
              <a:off x="2258600" y="1433188"/>
              <a:ext cx="467050" cy="537300"/>
              <a:chOff x="2258600" y="-256450"/>
              <a:chExt cx="467050" cy="537300"/>
            </a:xfrm>
          </p:grpSpPr>
          <p:sp>
            <p:nvSpPr>
              <p:cNvPr id="1298" name="Google Shape;1298;p37"/>
              <p:cNvSpPr/>
              <p:nvPr/>
            </p:nvSpPr>
            <p:spPr>
              <a:xfrm>
                <a:off x="2481850" y="-201675"/>
                <a:ext cx="20850" cy="94075"/>
              </a:xfrm>
              <a:custGeom>
                <a:rect b="b" l="l" r="r" t="t"/>
                <a:pathLst>
                  <a:path extrusionOk="0" h="3763" w="834">
                    <a:moveTo>
                      <a:pt x="0" y="0"/>
                    </a:moveTo>
                    <a:lnTo>
                      <a:pt x="0" y="3763"/>
                    </a:lnTo>
                    <a:lnTo>
                      <a:pt x="834" y="3763"/>
                    </a:lnTo>
                    <a:lnTo>
                      <a:pt x="8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7"/>
              <p:cNvSpPr/>
              <p:nvPr/>
            </p:nvSpPr>
            <p:spPr>
              <a:xfrm>
                <a:off x="2269025" y="69475"/>
                <a:ext cx="446500" cy="23250"/>
              </a:xfrm>
              <a:custGeom>
                <a:rect b="b" l="l" r="r" t="t"/>
                <a:pathLst>
                  <a:path extrusionOk="0" h="930" w="17860">
                    <a:moveTo>
                      <a:pt x="0" y="1"/>
                    </a:moveTo>
                    <a:cubicBezTo>
                      <a:pt x="12" y="322"/>
                      <a:pt x="48" y="620"/>
                      <a:pt x="96" y="930"/>
                    </a:cubicBezTo>
                    <a:lnTo>
                      <a:pt x="17753" y="930"/>
                    </a:lnTo>
                    <a:cubicBezTo>
                      <a:pt x="17800" y="620"/>
                      <a:pt x="17836" y="310"/>
                      <a:pt x="178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7"/>
              <p:cNvSpPr/>
              <p:nvPr/>
            </p:nvSpPr>
            <p:spPr>
              <a:xfrm>
                <a:off x="2271700" y="92700"/>
                <a:ext cx="441150" cy="188150"/>
              </a:xfrm>
              <a:custGeom>
                <a:rect b="b" l="l" r="r" t="t"/>
                <a:pathLst>
                  <a:path extrusionOk="0" h="7526" w="17646">
                    <a:moveTo>
                      <a:pt x="1" y="1"/>
                    </a:moveTo>
                    <a:cubicBezTo>
                      <a:pt x="679" y="4263"/>
                      <a:pt x="4370" y="7525"/>
                      <a:pt x="8823" y="7525"/>
                    </a:cubicBezTo>
                    <a:cubicBezTo>
                      <a:pt x="13276" y="7525"/>
                      <a:pt x="16967" y="4263"/>
                      <a:pt x="17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7"/>
              <p:cNvSpPr/>
              <p:nvPr/>
            </p:nvSpPr>
            <p:spPr>
              <a:xfrm>
                <a:off x="2311300" y="-166250"/>
                <a:ext cx="361675" cy="92300"/>
              </a:xfrm>
              <a:custGeom>
                <a:rect b="b" l="l" r="r" t="t"/>
                <a:pathLst>
                  <a:path extrusionOk="0" h="3692" w="14467">
                    <a:moveTo>
                      <a:pt x="7239" y="0"/>
                    </a:moveTo>
                    <a:cubicBezTo>
                      <a:pt x="4262" y="0"/>
                      <a:pt x="1631" y="1453"/>
                      <a:pt x="0" y="3691"/>
                    </a:cubicBezTo>
                    <a:lnTo>
                      <a:pt x="14466" y="3691"/>
                    </a:lnTo>
                    <a:cubicBezTo>
                      <a:pt x="12847" y="1453"/>
                      <a:pt x="10216" y="0"/>
                      <a:pt x="7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7"/>
              <p:cNvSpPr/>
              <p:nvPr/>
            </p:nvSpPr>
            <p:spPr>
              <a:xfrm>
                <a:off x="2296700" y="-73975"/>
                <a:ext cx="391150" cy="23225"/>
              </a:xfrm>
              <a:custGeom>
                <a:rect b="b" l="l" r="r" t="t"/>
                <a:pathLst>
                  <a:path extrusionOk="0" h="929" w="15646">
                    <a:moveTo>
                      <a:pt x="584" y="0"/>
                    </a:moveTo>
                    <a:cubicBezTo>
                      <a:pt x="370" y="298"/>
                      <a:pt x="179" y="607"/>
                      <a:pt x="1" y="929"/>
                    </a:cubicBezTo>
                    <a:lnTo>
                      <a:pt x="15645" y="929"/>
                    </a:lnTo>
                    <a:cubicBezTo>
                      <a:pt x="15467" y="607"/>
                      <a:pt x="15276" y="298"/>
                      <a:pt x="150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7"/>
              <p:cNvSpPr/>
              <p:nvPr/>
            </p:nvSpPr>
            <p:spPr>
              <a:xfrm>
                <a:off x="2258600" y="-52550"/>
                <a:ext cx="467050" cy="125925"/>
              </a:xfrm>
              <a:custGeom>
                <a:rect b="b" l="l" r="r" t="t"/>
                <a:pathLst>
                  <a:path extrusionOk="0" h="5037" w="18682">
                    <a:moveTo>
                      <a:pt x="1167" y="0"/>
                    </a:moveTo>
                    <a:cubicBezTo>
                      <a:pt x="429" y="1346"/>
                      <a:pt x="1" y="2882"/>
                      <a:pt x="1" y="4525"/>
                    </a:cubicBezTo>
                    <a:cubicBezTo>
                      <a:pt x="1" y="4691"/>
                      <a:pt x="13" y="4870"/>
                      <a:pt x="24" y="5037"/>
                    </a:cubicBezTo>
                    <a:lnTo>
                      <a:pt x="18670" y="5037"/>
                    </a:lnTo>
                    <a:cubicBezTo>
                      <a:pt x="18682" y="4870"/>
                      <a:pt x="18682" y="4691"/>
                      <a:pt x="18682" y="4525"/>
                    </a:cubicBezTo>
                    <a:cubicBezTo>
                      <a:pt x="18682" y="2882"/>
                      <a:pt x="18265" y="1346"/>
                      <a:pt x="175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7"/>
              <p:cNvSpPr/>
              <p:nvPr/>
            </p:nvSpPr>
            <p:spPr>
              <a:xfrm>
                <a:off x="2459225" y="-256450"/>
                <a:ext cx="66100" cy="66100"/>
              </a:xfrm>
              <a:custGeom>
                <a:rect b="b" l="l" r="r" t="t"/>
                <a:pathLst>
                  <a:path extrusionOk="0" h="2644" w="2644">
                    <a:moveTo>
                      <a:pt x="1322" y="620"/>
                    </a:moveTo>
                    <a:cubicBezTo>
                      <a:pt x="1715" y="620"/>
                      <a:pt x="2036" y="929"/>
                      <a:pt x="2036" y="1322"/>
                    </a:cubicBezTo>
                    <a:cubicBezTo>
                      <a:pt x="2036" y="1715"/>
                      <a:pt x="1715" y="2036"/>
                      <a:pt x="1322" y="2036"/>
                    </a:cubicBezTo>
                    <a:cubicBezTo>
                      <a:pt x="929" y="2036"/>
                      <a:pt x="608" y="1715"/>
                      <a:pt x="608" y="1322"/>
                    </a:cubicBezTo>
                    <a:cubicBezTo>
                      <a:pt x="608" y="929"/>
                      <a:pt x="929" y="620"/>
                      <a:pt x="1322" y="620"/>
                    </a:cubicBezTo>
                    <a:close/>
                    <a:moveTo>
                      <a:pt x="1322" y="1"/>
                    </a:moveTo>
                    <a:cubicBezTo>
                      <a:pt x="596" y="1"/>
                      <a:pt x="0" y="596"/>
                      <a:pt x="0" y="1322"/>
                    </a:cubicBezTo>
                    <a:cubicBezTo>
                      <a:pt x="0" y="2048"/>
                      <a:pt x="596" y="2644"/>
                      <a:pt x="1322" y="2644"/>
                    </a:cubicBezTo>
                    <a:cubicBezTo>
                      <a:pt x="2048" y="2644"/>
                      <a:pt x="2644" y="2048"/>
                      <a:pt x="2644" y="1322"/>
                    </a:cubicBezTo>
                    <a:cubicBezTo>
                      <a:pt x="2644" y="596"/>
                      <a:pt x="2048" y="1"/>
                      <a:pt x="13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7"/>
              <p:cNvSpPr/>
              <p:nvPr/>
            </p:nvSpPr>
            <p:spPr>
              <a:xfrm>
                <a:off x="2578575" y="4900"/>
                <a:ext cx="44375" cy="68475"/>
              </a:xfrm>
              <a:custGeom>
                <a:rect b="b" l="l" r="r" t="t"/>
                <a:pathLst>
                  <a:path extrusionOk="0" h="2739" w="1775">
                    <a:moveTo>
                      <a:pt x="1656" y="0"/>
                    </a:moveTo>
                    <a:lnTo>
                      <a:pt x="1" y="2739"/>
                    </a:lnTo>
                    <a:lnTo>
                      <a:pt x="1775" y="2739"/>
                    </a:lnTo>
                    <a:lnTo>
                      <a:pt x="1775" y="631"/>
                    </a:lnTo>
                    <a:cubicBezTo>
                      <a:pt x="1775" y="405"/>
                      <a:pt x="1739" y="191"/>
                      <a:pt x="16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7"/>
              <p:cNvSpPr/>
              <p:nvPr/>
            </p:nvSpPr>
            <p:spPr>
              <a:xfrm>
                <a:off x="2479175" y="-22500"/>
                <a:ext cx="99425" cy="95875"/>
              </a:xfrm>
              <a:custGeom>
                <a:rect b="b" l="l" r="r" t="t"/>
                <a:pathLst>
                  <a:path extrusionOk="0" h="3835" w="3977">
                    <a:moveTo>
                      <a:pt x="2322" y="1"/>
                    </a:moveTo>
                    <a:lnTo>
                      <a:pt x="0" y="3835"/>
                    </a:lnTo>
                    <a:lnTo>
                      <a:pt x="1655" y="3835"/>
                    </a:lnTo>
                    <a:lnTo>
                      <a:pt x="39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7"/>
              <p:cNvSpPr/>
              <p:nvPr/>
            </p:nvSpPr>
            <p:spPr>
              <a:xfrm>
                <a:off x="2361300" y="-22500"/>
                <a:ext cx="175925" cy="95875"/>
              </a:xfrm>
              <a:custGeom>
                <a:rect b="b" l="l" r="r" t="t"/>
                <a:pathLst>
                  <a:path extrusionOk="0" h="3835" w="7037">
                    <a:moveTo>
                      <a:pt x="1739" y="1"/>
                    </a:moveTo>
                    <a:cubicBezTo>
                      <a:pt x="786" y="1"/>
                      <a:pt x="0" y="775"/>
                      <a:pt x="0" y="1727"/>
                    </a:cubicBezTo>
                    <a:lnTo>
                      <a:pt x="0" y="3835"/>
                    </a:lnTo>
                    <a:lnTo>
                      <a:pt x="4715" y="3835"/>
                    </a:lnTo>
                    <a:lnTo>
                      <a:pt x="70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7"/>
              <p:cNvSpPr/>
              <p:nvPr/>
            </p:nvSpPr>
            <p:spPr>
              <a:xfrm>
                <a:off x="2561925" y="-8800"/>
                <a:ext cx="58050" cy="82175"/>
              </a:xfrm>
              <a:custGeom>
                <a:rect b="b" l="l" r="r" t="t"/>
                <a:pathLst>
                  <a:path extrusionOk="0" h="3287" w="2322">
                    <a:moveTo>
                      <a:pt x="1977" y="1"/>
                    </a:moveTo>
                    <a:lnTo>
                      <a:pt x="0" y="3287"/>
                    </a:lnTo>
                    <a:lnTo>
                      <a:pt x="667" y="3287"/>
                    </a:lnTo>
                    <a:lnTo>
                      <a:pt x="2322" y="548"/>
                    </a:lnTo>
                    <a:cubicBezTo>
                      <a:pt x="2238" y="346"/>
                      <a:pt x="2131" y="155"/>
                      <a:pt x="19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7"/>
              <p:cNvSpPr/>
              <p:nvPr/>
            </p:nvSpPr>
            <p:spPr>
              <a:xfrm>
                <a:off x="2520550" y="-22500"/>
                <a:ext cx="90800" cy="95875"/>
              </a:xfrm>
              <a:custGeom>
                <a:rect b="b" l="l" r="r" t="t"/>
                <a:pathLst>
                  <a:path extrusionOk="0" h="3835" w="3632">
                    <a:moveTo>
                      <a:pt x="2322" y="1"/>
                    </a:moveTo>
                    <a:lnTo>
                      <a:pt x="0" y="3835"/>
                    </a:lnTo>
                    <a:lnTo>
                      <a:pt x="1655" y="3835"/>
                    </a:lnTo>
                    <a:lnTo>
                      <a:pt x="3632" y="549"/>
                    </a:lnTo>
                    <a:cubicBezTo>
                      <a:pt x="3322" y="215"/>
                      <a:pt x="2870" y="1"/>
                      <a:pt x="2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7"/>
              <p:cNvSpPr/>
              <p:nvPr/>
            </p:nvSpPr>
            <p:spPr>
              <a:xfrm>
                <a:off x="2348500" y="128125"/>
                <a:ext cx="34850" cy="34550"/>
              </a:xfrm>
              <a:custGeom>
                <a:rect b="b" l="l" r="r" t="t"/>
                <a:pathLst>
                  <a:path extrusionOk="0" h="1382" w="1394">
                    <a:moveTo>
                      <a:pt x="723" y="0"/>
                    </a:moveTo>
                    <a:cubicBezTo>
                      <a:pt x="716" y="0"/>
                      <a:pt x="710" y="0"/>
                      <a:pt x="703" y="0"/>
                    </a:cubicBezTo>
                    <a:cubicBezTo>
                      <a:pt x="310" y="0"/>
                      <a:pt x="0" y="310"/>
                      <a:pt x="0" y="691"/>
                    </a:cubicBezTo>
                    <a:cubicBezTo>
                      <a:pt x="0" y="1072"/>
                      <a:pt x="310" y="1381"/>
                      <a:pt x="703" y="1381"/>
                    </a:cubicBezTo>
                    <a:cubicBezTo>
                      <a:pt x="1084" y="1381"/>
                      <a:pt x="1393" y="1072"/>
                      <a:pt x="1393" y="691"/>
                    </a:cubicBezTo>
                    <a:cubicBezTo>
                      <a:pt x="1393" y="317"/>
                      <a:pt x="1095" y="0"/>
                      <a:pt x="7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7"/>
              <p:cNvSpPr/>
              <p:nvPr/>
            </p:nvSpPr>
            <p:spPr>
              <a:xfrm>
                <a:off x="2399100" y="128125"/>
                <a:ext cx="34550" cy="34550"/>
              </a:xfrm>
              <a:custGeom>
                <a:rect b="b" l="l" r="r" t="t"/>
                <a:pathLst>
                  <a:path extrusionOk="0" h="1382" w="1382">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7"/>
              <p:cNvSpPr/>
              <p:nvPr/>
            </p:nvSpPr>
            <p:spPr>
              <a:xfrm>
                <a:off x="2449700" y="128125"/>
                <a:ext cx="34550" cy="34550"/>
              </a:xfrm>
              <a:custGeom>
                <a:rect b="b" l="l" r="r" t="t"/>
                <a:pathLst>
                  <a:path extrusionOk="0" h="1382" w="1382">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7"/>
              <p:cNvSpPr/>
              <p:nvPr/>
            </p:nvSpPr>
            <p:spPr>
              <a:xfrm>
                <a:off x="2500300" y="128125"/>
                <a:ext cx="34550" cy="34550"/>
              </a:xfrm>
              <a:custGeom>
                <a:rect b="b" l="l" r="r" t="t"/>
                <a:pathLst>
                  <a:path extrusionOk="0" h="1382" w="1382">
                    <a:moveTo>
                      <a:pt x="712" y="0"/>
                    </a:moveTo>
                    <a:cubicBezTo>
                      <a:pt x="705" y="0"/>
                      <a:pt x="698" y="0"/>
                      <a:pt x="691" y="0"/>
                    </a:cubicBezTo>
                    <a:cubicBezTo>
                      <a:pt x="310" y="0"/>
                      <a:pt x="1" y="310"/>
                      <a:pt x="1" y="691"/>
                    </a:cubicBezTo>
                    <a:cubicBezTo>
                      <a:pt x="1" y="1072"/>
                      <a:pt x="310" y="1381"/>
                      <a:pt x="691" y="1381"/>
                    </a:cubicBezTo>
                    <a:cubicBezTo>
                      <a:pt x="1072" y="1381"/>
                      <a:pt x="1382" y="1072"/>
                      <a:pt x="1382" y="691"/>
                    </a:cubicBezTo>
                    <a:cubicBezTo>
                      <a:pt x="1382" y="317"/>
                      <a:pt x="1083" y="0"/>
                      <a:pt x="7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7"/>
              <p:cNvSpPr/>
              <p:nvPr/>
            </p:nvSpPr>
            <p:spPr>
              <a:xfrm>
                <a:off x="2550600" y="128125"/>
                <a:ext cx="34850" cy="34550"/>
              </a:xfrm>
              <a:custGeom>
                <a:rect b="b" l="l" r="r" t="t"/>
                <a:pathLst>
                  <a:path extrusionOk="0" h="1382" w="1394">
                    <a:moveTo>
                      <a:pt x="712" y="0"/>
                    </a:moveTo>
                    <a:cubicBezTo>
                      <a:pt x="705" y="0"/>
                      <a:pt x="698" y="0"/>
                      <a:pt x="691" y="0"/>
                    </a:cubicBezTo>
                    <a:cubicBezTo>
                      <a:pt x="310" y="0"/>
                      <a:pt x="1" y="310"/>
                      <a:pt x="1" y="691"/>
                    </a:cubicBezTo>
                    <a:cubicBezTo>
                      <a:pt x="1" y="1072"/>
                      <a:pt x="310" y="1381"/>
                      <a:pt x="691" y="1381"/>
                    </a:cubicBezTo>
                    <a:cubicBezTo>
                      <a:pt x="1084" y="1381"/>
                      <a:pt x="1394" y="1072"/>
                      <a:pt x="1394" y="691"/>
                    </a:cubicBezTo>
                    <a:cubicBezTo>
                      <a:pt x="1394" y="317"/>
                      <a:pt x="1095" y="0"/>
                      <a:pt x="7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7"/>
              <p:cNvSpPr/>
              <p:nvPr/>
            </p:nvSpPr>
            <p:spPr>
              <a:xfrm>
                <a:off x="2601200" y="128125"/>
                <a:ext cx="34550" cy="34550"/>
              </a:xfrm>
              <a:custGeom>
                <a:rect b="b" l="l" r="r" t="t"/>
                <a:pathLst>
                  <a:path extrusionOk="0" h="1382" w="1382">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7"/>
              <p:cNvSpPr/>
              <p:nvPr/>
            </p:nvSpPr>
            <p:spPr>
              <a:xfrm>
                <a:off x="2392850" y="187050"/>
                <a:ext cx="198850" cy="11050"/>
              </a:xfrm>
              <a:custGeom>
                <a:rect b="b" l="l" r="r" t="t"/>
                <a:pathLst>
                  <a:path extrusionOk="0" h="442" w="7954">
                    <a:moveTo>
                      <a:pt x="0" y="1"/>
                    </a:moveTo>
                    <a:lnTo>
                      <a:pt x="0" y="441"/>
                    </a:lnTo>
                    <a:lnTo>
                      <a:pt x="7954" y="441"/>
                    </a:lnTo>
                    <a:lnTo>
                      <a:pt x="79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7"/>
              <p:cNvSpPr/>
              <p:nvPr/>
            </p:nvSpPr>
            <p:spPr>
              <a:xfrm>
                <a:off x="2392850" y="213250"/>
                <a:ext cx="198850" cy="11050"/>
              </a:xfrm>
              <a:custGeom>
                <a:rect b="b" l="l" r="r" t="t"/>
                <a:pathLst>
                  <a:path extrusionOk="0" h="442" w="7954">
                    <a:moveTo>
                      <a:pt x="0" y="1"/>
                    </a:moveTo>
                    <a:lnTo>
                      <a:pt x="0" y="441"/>
                    </a:lnTo>
                    <a:lnTo>
                      <a:pt x="7954" y="441"/>
                    </a:lnTo>
                    <a:lnTo>
                      <a:pt x="79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8" name="Google Shape;1318;p37"/>
          <p:cNvGrpSpPr/>
          <p:nvPr/>
        </p:nvGrpSpPr>
        <p:grpSpPr>
          <a:xfrm rot="-974363">
            <a:off x="436083" y="343936"/>
            <a:ext cx="752067" cy="1129228"/>
            <a:chOff x="6630575" y="1482600"/>
            <a:chExt cx="292025" cy="438475"/>
          </a:xfrm>
        </p:grpSpPr>
        <p:sp>
          <p:nvSpPr>
            <p:cNvPr id="1319" name="Google Shape;1319;p37"/>
            <p:cNvSpPr/>
            <p:nvPr/>
          </p:nvSpPr>
          <p:spPr>
            <a:xfrm>
              <a:off x="6630575" y="1482750"/>
              <a:ext cx="292025" cy="438175"/>
            </a:xfrm>
            <a:custGeom>
              <a:rect b="b" l="l" r="r" t="t"/>
              <a:pathLst>
                <a:path extrusionOk="0" h="17527" w="11681">
                  <a:moveTo>
                    <a:pt x="5847" y="0"/>
                  </a:moveTo>
                  <a:cubicBezTo>
                    <a:pt x="2620" y="0"/>
                    <a:pt x="1" y="2608"/>
                    <a:pt x="1" y="5835"/>
                  </a:cubicBezTo>
                  <a:lnTo>
                    <a:pt x="1" y="9633"/>
                  </a:lnTo>
                  <a:lnTo>
                    <a:pt x="1" y="14586"/>
                  </a:lnTo>
                  <a:lnTo>
                    <a:pt x="1" y="14990"/>
                  </a:lnTo>
                  <a:lnTo>
                    <a:pt x="1" y="15395"/>
                  </a:lnTo>
                  <a:lnTo>
                    <a:pt x="1" y="16538"/>
                  </a:lnTo>
                  <a:lnTo>
                    <a:pt x="1" y="16788"/>
                  </a:lnTo>
                  <a:cubicBezTo>
                    <a:pt x="1" y="16836"/>
                    <a:pt x="13" y="16872"/>
                    <a:pt x="13" y="16919"/>
                  </a:cubicBezTo>
                  <a:lnTo>
                    <a:pt x="24" y="16955"/>
                  </a:lnTo>
                  <a:cubicBezTo>
                    <a:pt x="36" y="16991"/>
                    <a:pt x="36" y="17026"/>
                    <a:pt x="48" y="17050"/>
                  </a:cubicBezTo>
                  <a:cubicBezTo>
                    <a:pt x="60" y="17062"/>
                    <a:pt x="60" y="17074"/>
                    <a:pt x="72" y="17086"/>
                  </a:cubicBezTo>
                  <a:cubicBezTo>
                    <a:pt x="84" y="17122"/>
                    <a:pt x="96" y="17145"/>
                    <a:pt x="120" y="17181"/>
                  </a:cubicBezTo>
                  <a:cubicBezTo>
                    <a:pt x="120" y="17193"/>
                    <a:pt x="132" y="17193"/>
                    <a:pt x="132" y="17205"/>
                  </a:cubicBezTo>
                  <a:cubicBezTo>
                    <a:pt x="155" y="17241"/>
                    <a:pt x="179" y="17265"/>
                    <a:pt x="215" y="17300"/>
                  </a:cubicBezTo>
                  <a:cubicBezTo>
                    <a:pt x="227" y="17312"/>
                    <a:pt x="239" y="17324"/>
                    <a:pt x="239" y="17324"/>
                  </a:cubicBezTo>
                  <a:cubicBezTo>
                    <a:pt x="263" y="17348"/>
                    <a:pt x="286" y="17372"/>
                    <a:pt x="310" y="17384"/>
                  </a:cubicBezTo>
                  <a:cubicBezTo>
                    <a:pt x="322" y="17395"/>
                    <a:pt x="334" y="17407"/>
                    <a:pt x="346" y="17407"/>
                  </a:cubicBezTo>
                  <a:cubicBezTo>
                    <a:pt x="370" y="17431"/>
                    <a:pt x="394" y="17443"/>
                    <a:pt x="429" y="17455"/>
                  </a:cubicBezTo>
                  <a:cubicBezTo>
                    <a:pt x="441" y="17455"/>
                    <a:pt x="453" y="17467"/>
                    <a:pt x="465" y="17467"/>
                  </a:cubicBezTo>
                  <a:cubicBezTo>
                    <a:pt x="465" y="17479"/>
                    <a:pt x="477" y="17479"/>
                    <a:pt x="477" y="17479"/>
                  </a:cubicBezTo>
                  <a:cubicBezTo>
                    <a:pt x="560" y="17503"/>
                    <a:pt x="655" y="17526"/>
                    <a:pt x="751" y="17526"/>
                  </a:cubicBezTo>
                  <a:lnTo>
                    <a:pt x="10931" y="17526"/>
                  </a:lnTo>
                  <a:cubicBezTo>
                    <a:pt x="11347" y="17526"/>
                    <a:pt x="11681" y="17193"/>
                    <a:pt x="11681" y="16788"/>
                  </a:cubicBezTo>
                  <a:lnTo>
                    <a:pt x="11681" y="16133"/>
                  </a:lnTo>
                  <a:lnTo>
                    <a:pt x="11681" y="15383"/>
                  </a:lnTo>
                  <a:lnTo>
                    <a:pt x="11681" y="14979"/>
                  </a:lnTo>
                  <a:lnTo>
                    <a:pt x="11681" y="14574"/>
                  </a:lnTo>
                  <a:lnTo>
                    <a:pt x="11681" y="9633"/>
                  </a:lnTo>
                  <a:lnTo>
                    <a:pt x="11681" y="5835"/>
                  </a:lnTo>
                  <a:cubicBezTo>
                    <a:pt x="11681" y="2608"/>
                    <a:pt x="9061" y="0"/>
                    <a:pt x="5847" y="0"/>
                  </a:cubicBezTo>
                  <a:close/>
                </a:path>
              </a:pathLst>
            </a:custGeom>
            <a:solidFill>
              <a:schemeClr val="accent6"/>
            </a:solidFill>
            <a:ln cap="flat" cmpd="sng" w="152400">
              <a:solidFill>
                <a:schemeClr val="accent6"/>
              </a:solidFill>
              <a:prstDash val="solid"/>
              <a:round/>
              <a:headEnd len="sm" w="sm" type="none"/>
              <a:tailEnd len="sm" w="sm" type="none"/>
            </a:ln>
            <a:effectLst>
              <a:outerShdw rotWithShape="0" algn="bl" dir="2820000" dist="66675">
                <a:schemeClr val="lt2">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 name="Google Shape;1320;p37"/>
            <p:cNvGrpSpPr/>
            <p:nvPr/>
          </p:nvGrpSpPr>
          <p:grpSpPr>
            <a:xfrm>
              <a:off x="6630575" y="1482600"/>
              <a:ext cx="292025" cy="438475"/>
              <a:chOff x="6630575" y="-207050"/>
              <a:chExt cx="292025" cy="438475"/>
            </a:xfrm>
          </p:grpSpPr>
          <p:sp>
            <p:nvSpPr>
              <p:cNvPr id="1321" name="Google Shape;1321;p37"/>
              <p:cNvSpPr/>
              <p:nvPr/>
            </p:nvSpPr>
            <p:spPr>
              <a:xfrm>
                <a:off x="6630575" y="-207050"/>
                <a:ext cx="292025" cy="438475"/>
              </a:xfrm>
              <a:custGeom>
                <a:rect b="b" l="l" r="r" t="t"/>
                <a:pathLst>
                  <a:path extrusionOk="0" h="17539" w="11681">
                    <a:moveTo>
                      <a:pt x="5847" y="1"/>
                    </a:moveTo>
                    <a:cubicBezTo>
                      <a:pt x="2620" y="1"/>
                      <a:pt x="1" y="2620"/>
                      <a:pt x="1" y="5847"/>
                    </a:cubicBezTo>
                    <a:lnTo>
                      <a:pt x="1" y="9645"/>
                    </a:lnTo>
                    <a:lnTo>
                      <a:pt x="1" y="16789"/>
                    </a:lnTo>
                    <a:cubicBezTo>
                      <a:pt x="1" y="17205"/>
                      <a:pt x="334" y="17539"/>
                      <a:pt x="751" y="17539"/>
                    </a:cubicBezTo>
                    <a:lnTo>
                      <a:pt x="10931" y="17539"/>
                    </a:lnTo>
                    <a:cubicBezTo>
                      <a:pt x="11347" y="17539"/>
                      <a:pt x="11681" y="17205"/>
                      <a:pt x="11681" y="16789"/>
                    </a:cubicBezTo>
                    <a:lnTo>
                      <a:pt x="11681" y="9645"/>
                    </a:lnTo>
                    <a:lnTo>
                      <a:pt x="11681" y="5847"/>
                    </a:lnTo>
                    <a:cubicBezTo>
                      <a:pt x="11681" y="2620"/>
                      <a:pt x="9061" y="1"/>
                      <a:pt x="58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7"/>
              <p:cNvSpPr/>
              <p:nvPr/>
            </p:nvSpPr>
            <p:spPr>
              <a:xfrm>
                <a:off x="6630575" y="167700"/>
                <a:ext cx="292025" cy="63725"/>
              </a:xfrm>
              <a:custGeom>
                <a:rect b="b" l="l" r="r" t="t"/>
                <a:pathLst>
                  <a:path extrusionOk="0" h="2549" w="11681">
                    <a:moveTo>
                      <a:pt x="1" y="1"/>
                    </a:moveTo>
                    <a:lnTo>
                      <a:pt x="1" y="1799"/>
                    </a:lnTo>
                    <a:cubicBezTo>
                      <a:pt x="1" y="2215"/>
                      <a:pt x="334" y="2549"/>
                      <a:pt x="751" y="2549"/>
                    </a:cubicBezTo>
                    <a:lnTo>
                      <a:pt x="10931" y="2549"/>
                    </a:lnTo>
                    <a:cubicBezTo>
                      <a:pt x="11347" y="2549"/>
                      <a:pt x="11681" y="2215"/>
                      <a:pt x="11681" y="1799"/>
                    </a:cubicBezTo>
                    <a:lnTo>
                      <a:pt x="1168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7"/>
              <p:cNvSpPr/>
              <p:nvPr/>
            </p:nvSpPr>
            <p:spPr>
              <a:xfrm>
                <a:off x="6669275" y="45675"/>
                <a:ext cx="214325" cy="67300"/>
              </a:xfrm>
              <a:custGeom>
                <a:rect b="b" l="l" r="r" t="t"/>
                <a:pathLst>
                  <a:path extrusionOk="0" h="2692" w="8573">
                    <a:moveTo>
                      <a:pt x="1346" y="0"/>
                    </a:moveTo>
                    <a:cubicBezTo>
                      <a:pt x="608" y="0"/>
                      <a:pt x="0" y="608"/>
                      <a:pt x="0" y="1346"/>
                    </a:cubicBezTo>
                    <a:cubicBezTo>
                      <a:pt x="0" y="2084"/>
                      <a:pt x="608" y="2691"/>
                      <a:pt x="1346" y="2691"/>
                    </a:cubicBezTo>
                    <a:lnTo>
                      <a:pt x="7228" y="2691"/>
                    </a:lnTo>
                    <a:cubicBezTo>
                      <a:pt x="7978" y="2691"/>
                      <a:pt x="8573" y="2084"/>
                      <a:pt x="8573" y="1346"/>
                    </a:cubicBezTo>
                    <a:cubicBezTo>
                      <a:pt x="8573" y="608"/>
                      <a:pt x="7978" y="0"/>
                      <a:pt x="72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7"/>
              <p:cNvSpPr/>
              <p:nvPr/>
            </p:nvSpPr>
            <p:spPr>
              <a:xfrm>
                <a:off x="6663025" y="39425"/>
                <a:ext cx="227125" cy="79800"/>
              </a:xfrm>
              <a:custGeom>
                <a:rect b="b" l="l" r="r" t="t"/>
                <a:pathLst>
                  <a:path extrusionOk="0" h="3192" w="9085">
                    <a:moveTo>
                      <a:pt x="7489" y="500"/>
                    </a:moveTo>
                    <a:cubicBezTo>
                      <a:pt x="8085" y="500"/>
                      <a:pt x="8573" y="989"/>
                      <a:pt x="8573" y="1596"/>
                    </a:cubicBezTo>
                    <a:cubicBezTo>
                      <a:pt x="8573" y="2203"/>
                      <a:pt x="8085" y="2691"/>
                      <a:pt x="7489" y="2691"/>
                    </a:cubicBezTo>
                    <a:lnTo>
                      <a:pt x="1608" y="2691"/>
                    </a:lnTo>
                    <a:cubicBezTo>
                      <a:pt x="1001" y="2691"/>
                      <a:pt x="512" y="2203"/>
                      <a:pt x="512" y="1596"/>
                    </a:cubicBezTo>
                    <a:cubicBezTo>
                      <a:pt x="512" y="989"/>
                      <a:pt x="1001" y="500"/>
                      <a:pt x="1608" y="500"/>
                    </a:cubicBezTo>
                    <a:close/>
                    <a:moveTo>
                      <a:pt x="1608" y="0"/>
                    </a:moveTo>
                    <a:cubicBezTo>
                      <a:pt x="715" y="0"/>
                      <a:pt x="0" y="715"/>
                      <a:pt x="0" y="1596"/>
                    </a:cubicBezTo>
                    <a:cubicBezTo>
                      <a:pt x="0" y="2477"/>
                      <a:pt x="715" y="3191"/>
                      <a:pt x="1608" y="3191"/>
                    </a:cubicBezTo>
                    <a:lnTo>
                      <a:pt x="7489" y="3191"/>
                    </a:lnTo>
                    <a:cubicBezTo>
                      <a:pt x="8371" y="3191"/>
                      <a:pt x="9085" y="2477"/>
                      <a:pt x="9085" y="1596"/>
                    </a:cubicBezTo>
                    <a:cubicBezTo>
                      <a:pt x="9085" y="715"/>
                      <a:pt x="8371" y="0"/>
                      <a:pt x="7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7"/>
              <p:cNvSpPr/>
              <p:nvPr/>
            </p:nvSpPr>
            <p:spPr>
              <a:xfrm>
                <a:off x="6700225"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7"/>
              <p:cNvSpPr/>
              <p:nvPr/>
            </p:nvSpPr>
            <p:spPr>
              <a:xfrm>
                <a:off x="6735350"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7"/>
              <p:cNvSpPr/>
              <p:nvPr/>
            </p:nvSpPr>
            <p:spPr>
              <a:xfrm>
                <a:off x="6770175" y="44775"/>
                <a:ext cx="12825" cy="68200"/>
              </a:xfrm>
              <a:custGeom>
                <a:rect b="b" l="l" r="r" t="t"/>
                <a:pathLst>
                  <a:path extrusionOk="0" h="2728" w="513">
                    <a:moveTo>
                      <a:pt x="1" y="1"/>
                    </a:moveTo>
                    <a:lnTo>
                      <a:pt x="1" y="2727"/>
                    </a:lnTo>
                    <a:lnTo>
                      <a:pt x="513" y="2727"/>
                    </a:lnTo>
                    <a:lnTo>
                      <a:pt x="5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7"/>
              <p:cNvSpPr/>
              <p:nvPr/>
            </p:nvSpPr>
            <p:spPr>
              <a:xfrm>
                <a:off x="6805300"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7"/>
              <p:cNvSpPr/>
              <p:nvPr/>
            </p:nvSpPr>
            <p:spPr>
              <a:xfrm>
                <a:off x="6840425" y="44775"/>
                <a:ext cx="12525" cy="68200"/>
              </a:xfrm>
              <a:custGeom>
                <a:rect b="b" l="l" r="r" t="t"/>
                <a:pathLst>
                  <a:path extrusionOk="0" h="2728" w="501">
                    <a:moveTo>
                      <a:pt x="1" y="1"/>
                    </a:moveTo>
                    <a:lnTo>
                      <a:pt x="1" y="2727"/>
                    </a:lnTo>
                    <a:lnTo>
                      <a:pt x="501" y="2727"/>
                    </a:ln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7"/>
              <p:cNvSpPr/>
              <p:nvPr/>
            </p:nvSpPr>
            <p:spPr>
              <a:xfrm>
                <a:off x="6630575" y="157600"/>
                <a:ext cx="292025" cy="20250"/>
              </a:xfrm>
              <a:custGeom>
                <a:rect b="b" l="l" r="r" t="t"/>
                <a:pathLst>
                  <a:path extrusionOk="0" h="810" w="11681">
                    <a:moveTo>
                      <a:pt x="1" y="0"/>
                    </a:moveTo>
                    <a:lnTo>
                      <a:pt x="1" y="810"/>
                    </a:lnTo>
                    <a:lnTo>
                      <a:pt x="11681" y="810"/>
                    </a:lnTo>
                    <a:lnTo>
                      <a:pt x="116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7"/>
              <p:cNvSpPr/>
              <p:nvPr/>
            </p:nvSpPr>
            <p:spPr>
              <a:xfrm>
                <a:off x="6707675" y="-125775"/>
                <a:ext cx="137825" cy="137825"/>
              </a:xfrm>
              <a:custGeom>
                <a:rect b="b" l="l" r="r" t="t"/>
                <a:pathLst>
                  <a:path extrusionOk="0" h="5513" w="5513">
                    <a:moveTo>
                      <a:pt x="2751" y="0"/>
                    </a:moveTo>
                    <a:cubicBezTo>
                      <a:pt x="1227" y="0"/>
                      <a:pt x="0" y="1239"/>
                      <a:pt x="0" y="2763"/>
                    </a:cubicBezTo>
                    <a:cubicBezTo>
                      <a:pt x="0" y="4287"/>
                      <a:pt x="1227" y="5513"/>
                      <a:pt x="2751" y="5513"/>
                    </a:cubicBezTo>
                    <a:cubicBezTo>
                      <a:pt x="4287" y="5513"/>
                      <a:pt x="5513" y="4287"/>
                      <a:pt x="5513" y="2763"/>
                    </a:cubicBezTo>
                    <a:cubicBezTo>
                      <a:pt x="5513" y="1239"/>
                      <a:pt x="4287" y="0"/>
                      <a:pt x="2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7"/>
              <p:cNvSpPr/>
              <p:nvPr/>
            </p:nvSpPr>
            <p:spPr>
              <a:xfrm>
                <a:off x="6723450" y="-110000"/>
                <a:ext cx="106275" cy="106275"/>
              </a:xfrm>
              <a:custGeom>
                <a:rect b="b" l="l" r="r" t="t"/>
                <a:pathLst>
                  <a:path extrusionOk="0" h="4251" w="4251">
                    <a:moveTo>
                      <a:pt x="2120" y="0"/>
                    </a:moveTo>
                    <a:cubicBezTo>
                      <a:pt x="953" y="0"/>
                      <a:pt x="0" y="953"/>
                      <a:pt x="0" y="2132"/>
                    </a:cubicBezTo>
                    <a:cubicBezTo>
                      <a:pt x="0" y="3298"/>
                      <a:pt x="953" y="4251"/>
                      <a:pt x="2120" y="4251"/>
                    </a:cubicBezTo>
                    <a:cubicBezTo>
                      <a:pt x="3298" y="4251"/>
                      <a:pt x="4251" y="3298"/>
                      <a:pt x="4251" y="2132"/>
                    </a:cubicBezTo>
                    <a:cubicBezTo>
                      <a:pt x="4251" y="953"/>
                      <a:pt x="3298" y="0"/>
                      <a:pt x="2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7"/>
              <p:cNvSpPr/>
              <p:nvPr/>
            </p:nvSpPr>
            <p:spPr>
              <a:xfrm>
                <a:off x="6723450" y="-71900"/>
                <a:ext cx="106275" cy="68175"/>
              </a:xfrm>
              <a:custGeom>
                <a:rect b="b" l="l" r="r" t="t"/>
                <a:pathLst>
                  <a:path extrusionOk="0" h="2727" w="4251">
                    <a:moveTo>
                      <a:pt x="96" y="0"/>
                    </a:moveTo>
                    <a:cubicBezTo>
                      <a:pt x="36" y="191"/>
                      <a:pt x="0" y="393"/>
                      <a:pt x="0" y="608"/>
                    </a:cubicBezTo>
                    <a:cubicBezTo>
                      <a:pt x="0" y="1774"/>
                      <a:pt x="953" y="2727"/>
                      <a:pt x="2132" y="2727"/>
                    </a:cubicBezTo>
                    <a:cubicBezTo>
                      <a:pt x="3298" y="2727"/>
                      <a:pt x="4251" y="1774"/>
                      <a:pt x="4251" y="608"/>
                    </a:cubicBezTo>
                    <a:cubicBezTo>
                      <a:pt x="4251" y="393"/>
                      <a:pt x="4227" y="191"/>
                      <a:pt x="4168" y="0"/>
                    </a:cubicBezTo>
                    <a:cubicBezTo>
                      <a:pt x="3906" y="881"/>
                      <a:pt x="3084" y="1524"/>
                      <a:pt x="2132" y="1524"/>
                    </a:cubicBezTo>
                    <a:cubicBezTo>
                      <a:pt x="1167" y="1524"/>
                      <a:pt x="346" y="881"/>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7"/>
              <p:cNvSpPr/>
              <p:nvPr/>
            </p:nvSpPr>
            <p:spPr>
              <a:xfrm>
                <a:off x="6630575" y="167700"/>
                <a:ext cx="67600" cy="62250"/>
              </a:xfrm>
              <a:custGeom>
                <a:rect b="b" l="l" r="r" t="t"/>
                <a:pathLst>
                  <a:path extrusionOk="0" h="2490" w="2704">
                    <a:moveTo>
                      <a:pt x="1394" y="1"/>
                    </a:moveTo>
                    <a:lnTo>
                      <a:pt x="1" y="1561"/>
                    </a:lnTo>
                    <a:lnTo>
                      <a:pt x="1" y="1799"/>
                    </a:lnTo>
                    <a:cubicBezTo>
                      <a:pt x="1" y="2108"/>
                      <a:pt x="203" y="2382"/>
                      <a:pt x="477" y="2489"/>
                    </a:cubicBezTo>
                    <a:lnTo>
                      <a:pt x="27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7"/>
              <p:cNvSpPr/>
              <p:nvPr/>
            </p:nvSpPr>
            <p:spPr>
              <a:xfrm>
                <a:off x="6658550" y="167700"/>
                <a:ext cx="89625" cy="63425"/>
              </a:xfrm>
              <a:custGeom>
                <a:rect b="b" l="l" r="r" t="t"/>
                <a:pathLst>
                  <a:path extrusionOk="0" h="2537" w="3585">
                    <a:moveTo>
                      <a:pt x="2275" y="1"/>
                    </a:moveTo>
                    <a:lnTo>
                      <a:pt x="1" y="2537"/>
                    </a:lnTo>
                    <a:lnTo>
                      <a:pt x="1311" y="2537"/>
                    </a:lnTo>
                    <a:lnTo>
                      <a:pt x="3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7"/>
              <p:cNvSpPr/>
              <p:nvPr/>
            </p:nvSpPr>
            <p:spPr>
              <a:xfrm>
                <a:off x="6708575" y="167700"/>
                <a:ext cx="89600" cy="63425"/>
              </a:xfrm>
              <a:custGeom>
                <a:rect b="b" l="l" r="r" t="t"/>
                <a:pathLst>
                  <a:path extrusionOk="0" h="2537" w="3584">
                    <a:moveTo>
                      <a:pt x="2274" y="1"/>
                    </a:moveTo>
                    <a:lnTo>
                      <a:pt x="0" y="2537"/>
                    </a:lnTo>
                    <a:lnTo>
                      <a:pt x="1310" y="2537"/>
                    </a:lnTo>
                    <a:lnTo>
                      <a:pt x="3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7"/>
              <p:cNvSpPr/>
              <p:nvPr/>
            </p:nvSpPr>
            <p:spPr>
              <a:xfrm>
                <a:off x="6858275" y="167700"/>
                <a:ext cx="64325" cy="63425"/>
              </a:xfrm>
              <a:custGeom>
                <a:rect b="b" l="l" r="r" t="t"/>
                <a:pathLst>
                  <a:path extrusionOk="0" h="2537" w="2573">
                    <a:moveTo>
                      <a:pt x="2287" y="1"/>
                    </a:moveTo>
                    <a:lnTo>
                      <a:pt x="1" y="2537"/>
                    </a:lnTo>
                    <a:lnTo>
                      <a:pt x="1311" y="2537"/>
                    </a:lnTo>
                    <a:lnTo>
                      <a:pt x="2573" y="1144"/>
                    </a:lnTo>
                    <a:lnTo>
                      <a:pt x="25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7"/>
              <p:cNvSpPr/>
              <p:nvPr/>
            </p:nvSpPr>
            <p:spPr>
              <a:xfrm>
                <a:off x="6758575" y="167700"/>
                <a:ext cx="89625" cy="63425"/>
              </a:xfrm>
              <a:custGeom>
                <a:rect b="b" l="l" r="r" t="t"/>
                <a:pathLst>
                  <a:path extrusionOk="0" h="2537" w="3585">
                    <a:moveTo>
                      <a:pt x="2274" y="1"/>
                    </a:moveTo>
                    <a:lnTo>
                      <a:pt x="0" y="2537"/>
                    </a:lnTo>
                    <a:lnTo>
                      <a:pt x="1310" y="2537"/>
                    </a:lnTo>
                    <a:lnTo>
                      <a:pt x="3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7"/>
              <p:cNvSpPr/>
              <p:nvPr/>
            </p:nvSpPr>
            <p:spPr>
              <a:xfrm>
                <a:off x="6808275" y="167700"/>
                <a:ext cx="89925" cy="63425"/>
              </a:xfrm>
              <a:custGeom>
                <a:rect b="b" l="l" r="r" t="t"/>
                <a:pathLst>
                  <a:path extrusionOk="0" h="2537" w="3597">
                    <a:moveTo>
                      <a:pt x="2287" y="1"/>
                    </a:moveTo>
                    <a:lnTo>
                      <a:pt x="1" y="2537"/>
                    </a:lnTo>
                    <a:lnTo>
                      <a:pt x="1322" y="2537"/>
                    </a:lnTo>
                    <a:lnTo>
                      <a:pt x="3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Humanoid Robot Project Proposal by Slidesgo">
  <a:themeElements>
    <a:clrScheme name="Simple Light">
      <a:dk1>
        <a:srgbClr val="2B3436"/>
      </a:dk1>
      <a:lt1>
        <a:srgbClr val="D8E6EF"/>
      </a:lt1>
      <a:dk2>
        <a:srgbClr val="C6DCEB"/>
      </a:dk2>
      <a:lt2>
        <a:srgbClr val="516F86"/>
      </a:lt2>
      <a:accent1>
        <a:srgbClr val="86B5D8"/>
      </a:accent1>
      <a:accent2>
        <a:srgbClr val="5D91B7"/>
      </a:accent2>
      <a:accent3>
        <a:srgbClr val="ACC9C8"/>
      </a:accent3>
      <a:accent4>
        <a:srgbClr val="96B1B0"/>
      </a:accent4>
      <a:accent5>
        <a:srgbClr val="37555A"/>
      </a:accent5>
      <a:accent6>
        <a:srgbClr val="FFFFFF"/>
      </a:accent6>
      <a:hlink>
        <a:srgbClr val="2B34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